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5413168" y="4587473"/>
            <a:ext cx="251361" cy="3938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5535838" y="4981593"/>
            <a:ext cx="0" cy="557266"/>
          </a:xfrm>
          <a:prstGeom prst="line">
            <a:avLst/>
          </a:prstGeom>
          <a:ln>
            <a:solidFill>
              <a:srgbClr val="0070C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Text Box 11"/>
          <p:cNvSpPr txBox="1">
            <a:spLocks noChangeArrowheads="1"/>
          </p:cNvSpPr>
          <p:nvPr/>
        </p:nvSpPr>
        <p:spPr bwMode="auto">
          <a:xfrm>
            <a:off x="4778895" y="3848433"/>
            <a:ext cx="1518065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:Minefield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3" name="Text Box 11"/>
          <p:cNvSpPr txBox="1">
            <a:spLocks noChangeArrowheads="1"/>
          </p:cNvSpPr>
          <p:nvPr/>
        </p:nvSpPr>
        <p:spPr bwMode="auto">
          <a:xfrm>
            <a:off x="1601660" y="2975554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 flipH="1">
            <a:off x="2235514" y="3711438"/>
            <a:ext cx="0" cy="182742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90594" y="4130018"/>
            <a:ext cx="264561" cy="122349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2915388" y="3746996"/>
            <a:ext cx="1743211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Minefield ()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Line 16"/>
          <p:cNvSpPr>
            <a:spLocks noChangeShapeType="1"/>
          </p:cNvSpPr>
          <p:nvPr/>
        </p:nvSpPr>
        <p:spPr bwMode="auto">
          <a:xfrm flipH="1">
            <a:off x="2366012" y="4979608"/>
            <a:ext cx="2942408" cy="0"/>
          </a:xfrm>
          <a:prstGeom prst="line">
            <a:avLst/>
          </a:prstGeom>
          <a:noFill/>
          <a:ln w="19050">
            <a:solidFill>
              <a:srgbClr val="0070C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270074" y="3630454"/>
            <a:ext cx="170956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newGame</a:t>
            </a:r>
            <a:r>
              <a:rPr lang="en-US" sz="2400" i="1" dirty="0" smtClean="0">
                <a:solidFill>
                  <a:srgbClr val="7030A0"/>
                </a:solidFill>
              </a:rPr>
              <a:t> ()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74159" y="4133718"/>
            <a:ext cx="1737738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cxnSp>
        <p:nvCxnSpPr>
          <p:cNvPr id="110" name="Straight Connector 109"/>
          <p:cNvCxnSpPr/>
          <p:nvPr/>
        </p:nvCxnSpPr>
        <p:spPr>
          <a:xfrm>
            <a:off x="2362908" y="4246488"/>
            <a:ext cx="243840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111" name="Line 16"/>
          <p:cNvSpPr>
            <a:spLocks noChangeShapeType="1"/>
          </p:cNvSpPr>
          <p:nvPr/>
        </p:nvSpPr>
        <p:spPr bwMode="auto">
          <a:xfrm flipH="1">
            <a:off x="341004" y="5342073"/>
            <a:ext cx="1758778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6" grpId="0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11</cp:revision>
  <dcterms:created xsi:type="dcterms:W3CDTF">2017-06-09T06:23:32Z</dcterms:created>
  <dcterms:modified xsi:type="dcterms:W3CDTF">2017-06-09T08:42:45Z</dcterms:modified>
</cp:coreProperties>
</file>