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3962400" y="1020762"/>
            <a:ext cx="0" cy="56086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276600" y="28892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1219200" y="1173162"/>
            <a:ext cx="0" cy="54562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219200" y="201136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1219200" y="269716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1828800" y="1467592"/>
            <a:ext cx="1447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newgame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981200" y="2254806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 minefield</a:t>
            </a:r>
            <a:endParaRPr lang="en-US" sz="2000" i="1" dirty="0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1231076" y="3994541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1523999" y="3581400"/>
            <a:ext cx="27511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clear x 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1219200" y="51816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2000">
              <a:latin typeface="+mn-lt"/>
              <a:cs typeface="+mn-cs"/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1459675" y="4800600"/>
            <a:ext cx="2257301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>
                <a:latin typeface="Calibri" pitchFamily="34" charset="0"/>
              </a:rPr>
              <a:t>show </a:t>
            </a:r>
            <a:r>
              <a:rPr lang="en-US" sz="2000" i="1" dirty="0">
                <a:latin typeface="Calibri" pitchFamily="34" charset="0"/>
              </a:rPr>
              <a:t>updated </a:t>
            </a:r>
            <a:r>
              <a:rPr lang="en-US" sz="2000" i="1" dirty="0" smtClean="0">
                <a:latin typeface="Calibri" pitchFamily="34" charset="0"/>
              </a:rPr>
              <a:t>minefield</a:t>
            </a:r>
            <a:endParaRPr lang="en-US" sz="2000" i="1" dirty="0">
              <a:latin typeface="Calibri" pitchFamily="34" charset="0"/>
            </a:endParaRPr>
          </a:p>
        </p:txBody>
      </p:sp>
      <p:grpSp>
        <p:nvGrpSpPr>
          <p:cNvPr id="49" name="Group 42"/>
          <p:cNvGrpSpPr/>
          <p:nvPr/>
        </p:nvGrpSpPr>
        <p:grpSpPr>
          <a:xfrm>
            <a:off x="1075706" y="142504"/>
            <a:ext cx="304800" cy="685800"/>
            <a:chOff x="2819400" y="3124200"/>
            <a:chExt cx="304800" cy="685800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823855" y="1983179"/>
            <a:ext cx="249381" cy="7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45627" y="3976255"/>
            <a:ext cx="239486" cy="12132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6158" y="768928"/>
            <a:ext cx="108263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2017-06-09T06:23:32Z</dcterms:created>
  <dcterms:modified xsi:type="dcterms:W3CDTF">2017-06-09T08:38:33Z</dcterms:modified>
</cp:coreProperties>
</file>