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1219200" y="1173162"/>
            <a:ext cx="0" cy="54562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962400" y="1020762"/>
            <a:ext cx="0" cy="56086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3276600" y="288925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219200" y="201136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1231075" y="616472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057400" y="1467592"/>
            <a:ext cx="13716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newgame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1993075" y="5722366"/>
            <a:ext cx="1828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 minefield</a:t>
            </a:r>
            <a:endParaRPr lang="en-US" sz="2000" i="1" dirty="0"/>
          </a:p>
        </p:txBody>
      </p:sp>
      <p:grpSp>
        <p:nvGrpSpPr>
          <p:cNvPr id="65" name="Group 42"/>
          <p:cNvGrpSpPr/>
          <p:nvPr/>
        </p:nvGrpSpPr>
        <p:grpSpPr>
          <a:xfrm>
            <a:off x="1075706" y="142504"/>
            <a:ext cx="304800" cy="685800"/>
            <a:chOff x="2819400" y="3124200"/>
            <a:chExt cx="304800" cy="685800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3823855" y="1983179"/>
            <a:ext cx="249381" cy="4180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6189025" y="288925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chemeClr val="tx1"/>
                </a:solidFill>
              </a:rPr>
              <a:t>:Logic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6839200" y="1020762"/>
            <a:ext cx="0" cy="51514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4091049" y="21756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4929248" y="1608117"/>
            <a:ext cx="14715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newGame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76" name="Rectangle 75"/>
          <p:cNvSpPr/>
          <p:nvPr/>
        </p:nvSpPr>
        <p:spPr>
          <a:xfrm>
            <a:off x="6695704" y="2171205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 flipH="1">
            <a:off x="4079174" y="25763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4077194" y="528498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4572000" y="4717468"/>
            <a:ext cx="18238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getHeight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80" name="Rectangle 79"/>
          <p:cNvSpPr/>
          <p:nvPr/>
        </p:nvSpPr>
        <p:spPr>
          <a:xfrm>
            <a:off x="6681849" y="5280556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 flipH="1">
            <a:off x="4065319" y="568574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4100945" y="372933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4548249" y="3161818"/>
            <a:ext cx="174567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getWidth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84" name="Rectangle 83"/>
          <p:cNvSpPr/>
          <p:nvPr/>
        </p:nvSpPr>
        <p:spPr>
          <a:xfrm>
            <a:off x="6705600" y="3724906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 flipH="1">
            <a:off x="4089070" y="413009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010396" y="4147457"/>
            <a:ext cx="46412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W</a:t>
            </a:r>
            <a:endParaRPr lang="en-US" sz="2000" i="1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4984666" y="5713021"/>
            <a:ext cx="46412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H</a:t>
            </a:r>
            <a:endParaRPr lang="en-US" sz="20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804836" y="811773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/>
      <p:bldP spid="84" grpId="0" animBg="1"/>
      <p:bldP spid="85" grpId="0" animBg="1"/>
      <p:bldP spid="86" grpId="0"/>
      <p:bldP spid="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9</cp:revision>
  <dcterms:created xsi:type="dcterms:W3CDTF">2017-06-09T06:23:32Z</dcterms:created>
  <dcterms:modified xsi:type="dcterms:W3CDTF">2017-06-09T08:41:46Z</dcterms:modified>
</cp:coreProperties>
</file>