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152400" y="2733020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1752600" y="2734508"/>
            <a:ext cx="28575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49530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Minefield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9" idx="3"/>
            <a:endCxn id="90" idx="1"/>
          </p:cNvCxnSpPr>
          <p:nvPr/>
        </p:nvCxnSpPr>
        <p:spPr>
          <a:xfrm>
            <a:off x="1447800" y="3071574"/>
            <a:ext cx="304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3"/>
            <a:endCxn id="91" idx="1"/>
          </p:cNvCxnSpPr>
          <p:nvPr/>
        </p:nvCxnSpPr>
        <p:spPr>
          <a:xfrm>
            <a:off x="4610100" y="3073062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1"/>
          <p:cNvSpPr txBox="1">
            <a:spLocks noChangeArrowheads="1"/>
          </p:cNvSpPr>
          <p:nvPr/>
        </p:nvSpPr>
        <p:spPr bwMode="auto">
          <a:xfrm>
            <a:off x="70866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Cell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1" idx="3"/>
            <a:endCxn id="94" idx="1"/>
          </p:cNvCxnSpPr>
          <p:nvPr/>
        </p:nvCxnSpPr>
        <p:spPr>
          <a:xfrm>
            <a:off x="6248400" y="3073062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58000" y="2819400"/>
            <a:ext cx="15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SG" dirty="0"/>
          </a:p>
        </p:txBody>
      </p:sp>
      <p:sp>
        <p:nvSpPr>
          <p:cNvPr id="97" name="Flowchart: Decision 96"/>
          <p:cNvSpPr/>
          <p:nvPr/>
        </p:nvSpPr>
        <p:spPr>
          <a:xfrm>
            <a:off x="6248400" y="2969805"/>
            <a:ext cx="304800" cy="203538"/>
          </a:xfrm>
          <a:prstGeom prst="flowChartDecisi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Text Box 11"/>
          <p:cNvSpPr txBox="1">
            <a:spLocks noChangeArrowheads="1"/>
          </p:cNvSpPr>
          <p:nvPr/>
        </p:nvSpPr>
        <p:spPr bwMode="auto">
          <a:xfrm>
            <a:off x="1752600" y="3411616"/>
            <a:ext cx="2857500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1752600" y="3581400"/>
            <a:ext cx="285750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lvl="0"/>
            <a:r>
              <a:rPr lang="en-US" sz="2000" dirty="0" err="1"/>
              <a:t>newGame</a:t>
            </a:r>
            <a:r>
              <a:rPr lang="en-US" sz="2000" dirty="0"/>
              <a:t>():void</a:t>
            </a:r>
            <a:endParaRPr lang="en-SG" sz="2000" dirty="0"/>
          </a:p>
          <a:p>
            <a:pPr lvl="0"/>
            <a:r>
              <a:rPr lang="en-US" sz="2000" dirty="0" err="1"/>
              <a:t>getWidth</a:t>
            </a:r>
            <a:r>
              <a:rPr lang="en-US" sz="2000" dirty="0"/>
              <a:t>():</a:t>
            </a:r>
            <a:r>
              <a:rPr lang="en-US" sz="2000" dirty="0" err="1"/>
              <a:t>int</a:t>
            </a:r>
            <a:endParaRPr lang="en-SG" sz="2000" dirty="0"/>
          </a:p>
          <a:p>
            <a:pPr lvl="0"/>
            <a:r>
              <a:rPr lang="en-US" sz="2000" dirty="0" err="1"/>
              <a:t>getHeight</a:t>
            </a:r>
            <a:r>
              <a:rPr lang="en-US" sz="2000" dirty="0"/>
              <a:t>():</a:t>
            </a:r>
            <a:r>
              <a:rPr lang="en-US" sz="2000" dirty="0" err="1"/>
              <a:t>int</a:t>
            </a:r>
            <a:endParaRPr lang="en-SG" sz="20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2017-06-09T06:23:32Z</dcterms:created>
  <dcterms:modified xsi:type="dcterms:W3CDTF">2017-06-09T08:42:23Z</dcterms:modified>
</cp:coreProperties>
</file>