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321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280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696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869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173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471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885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267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163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034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888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942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 Box 11"/>
          <p:cNvSpPr txBox="1">
            <a:spLocks noChangeArrowheads="1"/>
          </p:cNvSpPr>
          <p:nvPr/>
        </p:nvSpPr>
        <p:spPr bwMode="auto">
          <a:xfrm>
            <a:off x="76200" y="2733020"/>
            <a:ext cx="914400" cy="6771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TextUi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7" name="Text Box 11"/>
          <p:cNvSpPr txBox="1">
            <a:spLocks noChangeArrowheads="1"/>
          </p:cNvSpPr>
          <p:nvPr/>
        </p:nvSpPr>
        <p:spPr bwMode="auto">
          <a:xfrm>
            <a:off x="1333500" y="2734508"/>
            <a:ext cx="3486150" cy="6771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Logic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8" name="Text Box 11"/>
          <p:cNvSpPr txBox="1">
            <a:spLocks noChangeArrowheads="1"/>
          </p:cNvSpPr>
          <p:nvPr/>
        </p:nvSpPr>
        <p:spPr bwMode="auto">
          <a:xfrm>
            <a:off x="5029200" y="2734508"/>
            <a:ext cx="1295400" cy="6771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Minefield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99" name="Straight Arrow Connector 198"/>
          <p:cNvCxnSpPr>
            <a:stCxn id="196" idx="3"/>
            <a:endCxn id="197" idx="1"/>
          </p:cNvCxnSpPr>
          <p:nvPr/>
        </p:nvCxnSpPr>
        <p:spPr>
          <a:xfrm>
            <a:off x="990600" y="3071574"/>
            <a:ext cx="342900" cy="14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97" idx="3"/>
            <a:endCxn id="198" idx="1"/>
          </p:cNvCxnSpPr>
          <p:nvPr/>
        </p:nvCxnSpPr>
        <p:spPr>
          <a:xfrm>
            <a:off x="4819650" y="3073062"/>
            <a:ext cx="2095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6705600" y="2761595"/>
            <a:ext cx="152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SG" dirty="0"/>
          </a:p>
        </p:txBody>
      </p:sp>
      <p:sp>
        <p:nvSpPr>
          <p:cNvPr id="202" name="Flowchart: Decision 201"/>
          <p:cNvSpPr/>
          <p:nvPr/>
        </p:nvSpPr>
        <p:spPr>
          <a:xfrm>
            <a:off x="6324600" y="3053760"/>
            <a:ext cx="304800" cy="203538"/>
          </a:xfrm>
          <a:prstGeom prst="flowChartDecision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3" name="Text Box 11"/>
          <p:cNvSpPr txBox="1">
            <a:spLocks noChangeArrowheads="1"/>
          </p:cNvSpPr>
          <p:nvPr/>
        </p:nvSpPr>
        <p:spPr bwMode="auto">
          <a:xfrm>
            <a:off x="1333500" y="3411616"/>
            <a:ext cx="3486150" cy="1697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4" name="Text Box 11"/>
          <p:cNvSpPr txBox="1">
            <a:spLocks noChangeArrowheads="1"/>
          </p:cNvSpPr>
          <p:nvPr/>
        </p:nvSpPr>
        <p:spPr bwMode="auto">
          <a:xfrm>
            <a:off x="1333500" y="3581400"/>
            <a:ext cx="3486150" cy="2514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noAutofit/>
          </a:bodyPr>
          <a:lstStyle/>
          <a:p>
            <a:r>
              <a:rPr lang="en-US" sz="1800" dirty="0" err="1"/>
              <a:t>newGame</a:t>
            </a:r>
            <a:r>
              <a:rPr lang="en-US" sz="1800" dirty="0"/>
              <a:t>(): void</a:t>
            </a:r>
            <a:endParaRPr lang="en-SG" sz="1800" dirty="0"/>
          </a:p>
          <a:p>
            <a:r>
              <a:rPr lang="en-US" sz="1800" dirty="0" err="1"/>
              <a:t>getWidth</a:t>
            </a:r>
            <a:r>
              <a:rPr lang="en-US" sz="1800" dirty="0"/>
              <a:t>():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endParaRPr lang="en-SG" sz="1800" dirty="0"/>
          </a:p>
          <a:p>
            <a:r>
              <a:rPr lang="en-US" sz="1800" dirty="0" err="1"/>
              <a:t>getHeight</a:t>
            </a:r>
            <a:r>
              <a:rPr lang="en-US" sz="1800" dirty="0"/>
              <a:t>():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endParaRPr lang="en-SG" sz="1800" dirty="0"/>
          </a:p>
          <a:p>
            <a:r>
              <a:rPr lang="en-US" sz="1800" dirty="0" err="1"/>
              <a:t>clearCellAt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x, </a:t>
            </a:r>
            <a:r>
              <a:rPr lang="en-US" sz="1800" dirty="0" err="1"/>
              <a:t>int</a:t>
            </a:r>
            <a:r>
              <a:rPr lang="en-US" sz="1800" dirty="0"/>
              <a:t> y)</a:t>
            </a:r>
            <a:endParaRPr lang="en-SG" sz="1800" dirty="0"/>
          </a:p>
          <a:p>
            <a:r>
              <a:rPr lang="en-US" sz="1800" dirty="0" err="1"/>
              <a:t>markCellAt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x, </a:t>
            </a:r>
            <a:r>
              <a:rPr lang="en-US" sz="1800" dirty="0" err="1"/>
              <a:t>int</a:t>
            </a:r>
            <a:r>
              <a:rPr lang="en-US" sz="1800" dirty="0"/>
              <a:t> y)</a:t>
            </a:r>
            <a:endParaRPr lang="en-SG" sz="1800" dirty="0"/>
          </a:p>
          <a:p>
            <a:r>
              <a:rPr lang="en-US" sz="1800" dirty="0" err="1"/>
              <a:t>getGameState</a:t>
            </a:r>
            <a:r>
              <a:rPr lang="en-US" sz="1800" dirty="0"/>
              <a:t>() :GAME_STATE</a:t>
            </a:r>
            <a:endParaRPr lang="en-SG" sz="1800" dirty="0"/>
          </a:p>
          <a:p>
            <a:r>
              <a:rPr lang="en-US" sz="1800" dirty="0" err="1"/>
              <a:t>getAppearanceOfCellAt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x, </a:t>
            </a:r>
            <a:r>
              <a:rPr lang="en-US" sz="1800" dirty="0" err="1"/>
              <a:t>int</a:t>
            </a:r>
            <a:r>
              <a:rPr lang="en-US" sz="1800" dirty="0"/>
              <a:t> y</a:t>
            </a:r>
            <a:r>
              <a:rPr lang="en-US" sz="1800" dirty="0" smtClean="0"/>
              <a:t>):</a:t>
            </a:r>
            <a:br>
              <a:rPr lang="en-US" sz="1800" dirty="0" smtClean="0"/>
            </a:br>
            <a:r>
              <a:rPr lang="en-US" sz="1800" dirty="0" smtClean="0"/>
              <a:t>                                   </a:t>
            </a:r>
            <a:r>
              <a:rPr lang="en-US" sz="1800" dirty="0" err="1" smtClean="0"/>
              <a:t>CellAppearance</a:t>
            </a:r>
            <a:endParaRPr lang="en-SG" sz="1800" dirty="0"/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05" name="Text Box 11"/>
          <p:cNvSpPr txBox="1">
            <a:spLocks noChangeArrowheads="1"/>
          </p:cNvSpPr>
          <p:nvPr/>
        </p:nvSpPr>
        <p:spPr bwMode="auto">
          <a:xfrm>
            <a:off x="5715000" y="4114800"/>
            <a:ext cx="2895600" cy="794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36000" bIns="36000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&lt;&lt;enumeration&gt;&gt;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err="1" smtClean="0">
                <a:solidFill>
                  <a:schemeClr val="tx1"/>
                </a:solidFill>
              </a:rPr>
              <a:t>CellAppearance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6" name="Text Box 11"/>
          <p:cNvSpPr txBox="1">
            <a:spLocks noChangeArrowheads="1"/>
          </p:cNvSpPr>
          <p:nvPr/>
        </p:nvSpPr>
        <p:spPr bwMode="auto">
          <a:xfrm>
            <a:off x="5715000" y="4791908"/>
            <a:ext cx="2895600" cy="13802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82880" bIns="182880">
            <a:no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1800" dirty="0" smtClean="0"/>
              <a:t>HIDDEN</a:t>
            </a:r>
            <a:r>
              <a:rPr lang="en-US" sz="1800" dirty="0"/>
              <a:t>, ZERO, ONE, TWO, THREE, …, MARKED, INCORRECTLY_MARKED, INCORRECTLY_CLEARED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07" name="Text Box 11"/>
          <p:cNvSpPr txBox="1">
            <a:spLocks noChangeArrowheads="1"/>
          </p:cNvSpPr>
          <p:nvPr/>
        </p:nvSpPr>
        <p:spPr bwMode="auto">
          <a:xfrm>
            <a:off x="906411" y="1210508"/>
            <a:ext cx="3360789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36000" bIns="36000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ConfigGenerator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8" name="Text Box 11"/>
          <p:cNvSpPr txBox="1">
            <a:spLocks noChangeArrowheads="1"/>
          </p:cNvSpPr>
          <p:nvPr/>
        </p:nvSpPr>
        <p:spPr bwMode="auto">
          <a:xfrm>
            <a:off x="906411" y="1549062"/>
            <a:ext cx="3360789" cy="1697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182880" bIns="182880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9" name="Text Box 11"/>
          <p:cNvSpPr txBox="1">
            <a:spLocks noChangeArrowheads="1"/>
          </p:cNvSpPr>
          <p:nvPr/>
        </p:nvSpPr>
        <p:spPr bwMode="auto">
          <a:xfrm>
            <a:off x="906411" y="1718846"/>
            <a:ext cx="3360789" cy="5247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182880" bIns="182880">
            <a:noAutofit/>
          </a:bodyPr>
          <a:lstStyle/>
          <a:p>
            <a:r>
              <a:rPr lang="en-US" sz="1800" dirty="0" err="1" smtClean="0"/>
              <a:t>getMineFieldConfigString</a:t>
            </a:r>
            <a:r>
              <a:rPr lang="en-US" sz="1800" dirty="0" smtClean="0"/>
              <a:t>(): String</a:t>
            </a:r>
            <a:endParaRPr lang="en-SG" sz="1800" dirty="0"/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210" name="Straight Arrow Connector 209"/>
          <p:cNvCxnSpPr>
            <a:endCxn id="209" idx="2"/>
          </p:cNvCxnSpPr>
          <p:nvPr/>
        </p:nvCxnSpPr>
        <p:spPr>
          <a:xfrm flipV="1">
            <a:off x="2586805" y="2243554"/>
            <a:ext cx="1" cy="49095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4876800" y="5143500"/>
            <a:ext cx="8382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 Box 11"/>
          <p:cNvSpPr txBox="1">
            <a:spLocks noChangeArrowheads="1"/>
          </p:cNvSpPr>
          <p:nvPr/>
        </p:nvSpPr>
        <p:spPr bwMode="auto">
          <a:xfrm>
            <a:off x="5143500" y="1229396"/>
            <a:ext cx="1028700" cy="3971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36000" bIns="36000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Timer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3" name="Text Box 11"/>
          <p:cNvSpPr txBox="1">
            <a:spLocks noChangeArrowheads="1"/>
          </p:cNvSpPr>
          <p:nvPr/>
        </p:nvSpPr>
        <p:spPr bwMode="auto">
          <a:xfrm>
            <a:off x="5143500" y="1626522"/>
            <a:ext cx="1028700" cy="1985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36000" bIns="36000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4" name="Text Box 11"/>
          <p:cNvSpPr txBox="1">
            <a:spLocks noChangeArrowheads="1"/>
          </p:cNvSpPr>
          <p:nvPr/>
        </p:nvSpPr>
        <p:spPr bwMode="auto">
          <a:xfrm>
            <a:off x="5143500" y="1825084"/>
            <a:ext cx="1028700" cy="4609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36000" bIns="36000">
            <a:no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start()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15" name="Elbow Connector 214"/>
          <p:cNvCxnSpPr>
            <a:endCxn id="214" idx="1"/>
          </p:cNvCxnSpPr>
          <p:nvPr/>
        </p:nvCxnSpPr>
        <p:spPr>
          <a:xfrm rot="5400000" flipH="1" flipV="1">
            <a:off x="4480911" y="2070431"/>
            <a:ext cx="677478" cy="6477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 Box 11"/>
          <p:cNvSpPr txBox="1">
            <a:spLocks noChangeArrowheads="1"/>
          </p:cNvSpPr>
          <p:nvPr/>
        </p:nvSpPr>
        <p:spPr bwMode="auto">
          <a:xfrm>
            <a:off x="6934200" y="2090068"/>
            <a:ext cx="2133601" cy="4924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91440" rIns="91440" bIns="9144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Cell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217" name="Text Box 11"/>
          <p:cNvSpPr txBox="1">
            <a:spLocks noChangeArrowheads="1"/>
          </p:cNvSpPr>
          <p:nvPr/>
        </p:nvSpPr>
        <p:spPr bwMode="auto">
          <a:xfrm>
            <a:off x="6936227" y="2580340"/>
            <a:ext cx="2133601" cy="19395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91440" rIns="91440" bIns="91440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218" name="Text Box 11"/>
          <p:cNvSpPr txBox="1">
            <a:spLocks noChangeArrowheads="1"/>
          </p:cNvSpPr>
          <p:nvPr/>
        </p:nvSpPr>
        <p:spPr bwMode="auto">
          <a:xfrm>
            <a:off x="6936227" y="2754867"/>
            <a:ext cx="2133601" cy="8002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err="1" smtClean="0">
                <a:solidFill>
                  <a:prstClr val="black"/>
                </a:solidFill>
              </a:rPr>
              <a:t>setMine</a:t>
            </a:r>
            <a:r>
              <a:rPr lang="en-US" sz="2000" dirty="0" smtClean="0">
                <a:solidFill>
                  <a:prstClr val="black"/>
                </a:solidFill>
              </a:rPr>
              <a:t>()</a:t>
            </a:r>
            <a:br>
              <a:rPr lang="en-US" sz="2000" dirty="0" smtClean="0">
                <a:solidFill>
                  <a:prstClr val="black"/>
                </a:solidFill>
              </a:rPr>
            </a:br>
            <a:r>
              <a:rPr lang="en-US" sz="2000" dirty="0" err="1" smtClean="0">
                <a:solidFill>
                  <a:prstClr val="black"/>
                </a:solidFill>
              </a:rPr>
              <a:t>setMineCount</a:t>
            </a:r>
            <a:r>
              <a:rPr lang="en-US" sz="2000" dirty="0" smtClean="0">
                <a:solidFill>
                  <a:prstClr val="black"/>
                </a:solidFill>
              </a:rPr>
              <a:t>(</a:t>
            </a:r>
            <a:r>
              <a:rPr lang="en-US" sz="2000" dirty="0" err="1" smtClean="0">
                <a:solidFill>
                  <a:prstClr val="black"/>
                </a:solidFill>
              </a:rPr>
              <a:t>int</a:t>
            </a:r>
            <a:r>
              <a:rPr lang="en-US" sz="2000" dirty="0" smtClean="0">
                <a:solidFill>
                  <a:prstClr val="black"/>
                </a:solidFill>
              </a:rPr>
              <a:t>)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219" name="Elbow Connector 218"/>
          <p:cNvCxnSpPr>
            <a:stCxn id="202" idx="3"/>
            <a:endCxn id="218" idx="1"/>
          </p:cNvCxnSpPr>
          <p:nvPr/>
        </p:nvCxnSpPr>
        <p:spPr>
          <a:xfrm flipV="1">
            <a:off x="6629400" y="3154977"/>
            <a:ext cx="306827" cy="55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69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animBg="1"/>
      <p:bldP spid="217" grpId="0" animBg="1"/>
      <p:bldP spid="2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64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11</cp:revision>
  <dcterms:created xsi:type="dcterms:W3CDTF">2017-06-09T09:08:39Z</dcterms:created>
  <dcterms:modified xsi:type="dcterms:W3CDTF">2017-06-09T09:17:22Z</dcterms:modified>
</cp:coreProperties>
</file>