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8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9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6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7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7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8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6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6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3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8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5069369" y="1329432"/>
            <a:ext cx="151806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:Minefield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1842707" y="1358596"/>
            <a:ext cx="12954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:Logic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 flipH="1">
            <a:off x="2476561" y="2094480"/>
            <a:ext cx="0" cy="300003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67267" y="2857445"/>
            <a:ext cx="257180" cy="5864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3161886" y="2521924"/>
            <a:ext cx="213771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getWidth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00644" y="2394470"/>
            <a:ext cx="1584236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7030A0"/>
                </a:solidFill>
              </a:rPr>
              <a:t>getWidth</a:t>
            </a:r>
            <a:r>
              <a:rPr lang="en-US" sz="2400" i="1" dirty="0" smtClean="0">
                <a:solidFill>
                  <a:srgbClr val="7030A0"/>
                </a:solidFill>
              </a:rPr>
              <a:t>()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50832" y="2861145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cxnSp>
        <p:nvCxnSpPr>
          <p:cNvPr id="59" name="Straight Connector 58"/>
          <p:cNvCxnSpPr/>
          <p:nvPr/>
        </p:nvCxnSpPr>
        <p:spPr>
          <a:xfrm>
            <a:off x="2639581" y="3010664"/>
            <a:ext cx="309379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60" name="Line 16"/>
          <p:cNvSpPr>
            <a:spLocks noChangeShapeType="1"/>
          </p:cNvSpPr>
          <p:nvPr/>
        </p:nvSpPr>
        <p:spPr bwMode="auto">
          <a:xfrm flipH="1">
            <a:off x="617677" y="3428233"/>
            <a:ext cx="175877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5828805" y="2085108"/>
            <a:ext cx="0" cy="2950029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712031" y="3016333"/>
            <a:ext cx="304800" cy="335478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H="1">
            <a:off x="2636322" y="3343126"/>
            <a:ext cx="3039494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65287" y="4221128"/>
            <a:ext cx="257180" cy="5864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159906" y="3885607"/>
            <a:ext cx="213771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markCellAt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x,y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157216" y="3758153"/>
            <a:ext cx="2125684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7030A0"/>
                </a:solidFill>
              </a:rPr>
              <a:t>markCellAt</a:t>
            </a:r>
            <a:r>
              <a:rPr lang="en-US" sz="2400" i="1" dirty="0" smtClean="0">
                <a:solidFill>
                  <a:srgbClr val="7030A0"/>
                </a:solidFill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</a:rPr>
              <a:t>x,y</a:t>
            </a:r>
            <a:r>
              <a:rPr lang="en-US" sz="2400" i="1" dirty="0" smtClean="0">
                <a:solidFill>
                  <a:srgbClr val="7030A0"/>
                </a:solidFill>
              </a:rPr>
              <a:t>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8852" y="4224828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cxnSp>
        <p:nvCxnSpPr>
          <p:cNvPr id="68" name="Straight Connector 67"/>
          <p:cNvCxnSpPr/>
          <p:nvPr/>
        </p:nvCxnSpPr>
        <p:spPr>
          <a:xfrm>
            <a:off x="2637601" y="4374347"/>
            <a:ext cx="309379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69" name="Line 16"/>
          <p:cNvSpPr>
            <a:spLocks noChangeShapeType="1"/>
          </p:cNvSpPr>
          <p:nvPr/>
        </p:nvSpPr>
        <p:spPr bwMode="auto">
          <a:xfrm flipH="1">
            <a:off x="615697" y="4791916"/>
            <a:ext cx="175877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710051" y="4380016"/>
            <a:ext cx="304800" cy="335478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 flipH="1">
            <a:off x="2634342" y="4706809"/>
            <a:ext cx="3039494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3753674" y="2968833"/>
            <a:ext cx="557069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2256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2017-06-09T09:08:39Z</dcterms:created>
  <dcterms:modified xsi:type="dcterms:W3CDTF">2017-06-09T09:13:21Z</dcterms:modified>
</cp:coreProperties>
</file>