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80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9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69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7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7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85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6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63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3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8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4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11"/>
          <p:cNvSpPr txBox="1">
            <a:spLocks noChangeArrowheads="1"/>
          </p:cNvSpPr>
          <p:nvPr/>
        </p:nvSpPr>
        <p:spPr bwMode="auto">
          <a:xfrm>
            <a:off x="6001000" y="1309119"/>
            <a:ext cx="151806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:Minefield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2" name="Text Box 11"/>
          <p:cNvSpPr txBox="1">
            <a:spLocks noChangeArrowheads="1"/>
          </p:cNvSpPr>
          <p:nvPr/>
        </p:nvSpPr>
        <p:spPr bwMode="auto">
          <a:xfrm>
            <a:off x="2774338" y="1338283"/>
            <a:ext cx="129540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:Logic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3" name="Line 13"/>
          <p:cNvSpPr>
            <a:spLocks noChangeShapeType="1"/>
          </p:cNvSpPr>
          <p:nvPr/>
        </p:nvSpPr>
        <p:spPr bwMode="auto">
          <a:xfrm flipH="1">
            <a:off x="3408192" y="2074167"/>
            <a:ext cx="0" cy="300003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298898" y="2837132"/>
            <a:ext cx="257180" cy="5864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4093517" y="2501611"/>
            <a:ext cx="2348264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</a:rPr>
              <a:t>getGameState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96" name="Text Box 25"/>
          <p:cNvSpPr txBox="1">
            <a:spLocks noChangeArrowheads="1"/>
          </p:cNvSpPr>
          <p:nvPr/>
        </p:nvSpPr>
        <p:spPr bwMode="auto">
          <a:xfrm>
            <a:off x="1002883" y="2374157"/>
            <a:ext cx="2213628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7030A0"/>
                </a:solidFill>
              </a:rPr>
              <a:t>getGameState</a:t>
            </a:r>
            <a:r>
              <a:rPr lang="en-US" sz="2400" i="1" dirty="0" smtClean="0">
                <a:solidFill>
                  <a:srgbClr val="7030A0"/>
                </a:solidFill>
              </a:rPr>
              <a:t>()</a:t>
            </a:r>
            <a:endParaRPr lang="en-US" sz="2400" i="1" dirty="0">
              <a:solidFill>
                <a:srgbClr val="7030A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582463" y="2840832"/>
            <a:ext cx="1737738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cxnSp>
        <p:nvCxnSpPr>
          <p:cNvPr id="98" name="Straight Connector 97"/>
          <p:cNvCxnSpPr/>
          <p:nvPr/>
        </p:nvCxnSpPr>
        <p:spPr>
          <a:xfrm>
            <a:off x="3571212" y="2990351"/>
            <a:ext cx="309379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</p:cxnSp>
      <p:sp>
        <p:nvSpPr>
          <p:cNvPr id="99" name="Line 16"/>
          <p:cNvSpPr>
            <a:spLocks noChangeShapeType="1"/>
          </p:cNvSpPr>
          <p:nvPr/>
        </p:nvSpPr>
        <p:spPr bwMode="auto">
          <a:xfrm flipH="1">
            <a:off x="1549308" y="3407920"/>
            <a:ext cx="175877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0" name="Line 9"/>
          <p:cNvSpPr>
            <a:spLocks noChangeShapeType="1"/>
          </p:cNvSpPr>
          <p:nvPr/>
        </p:nvSpPr>
        <p:spPr bwMode="auto">
          <a:xfrm>
            <a:off x="6760436" y="2064795"/>
            <a:ext cx="0" cy="2950029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6643662" y="2996020"/>
            <a:ext cx="304800" cy="335478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" name="Line 16"/>
          <p:cNvSpPr>
            <a:spLocks noChangeShapeType="1"/>
          </p:cNvSpPr>
          <p:nvPr/>
        </p:nvSpPr>
        <p:spPr bwMode="auto">
          <a:xfrm flipH="1">
            <a:off x="3567953" y="3322813"/>
            <a:ext cx="3039494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3" name="Text Box 25"/>
          <p:cNvSpPr txBox="1">
            <a:spLocks noChangeArrowheads="1"/>
          </p:cNvSpPr>
          <p:nvPr/>
        </p:nvSpPr>
        <p:spPr bwMode="auto">
          <a:xfrm>
            <a:off x="4149844" y="3307154"/>
            <a:ext cx="159129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0070C0"/>
                </a:solidFill>
              </a:rPr>
              <a:t>gameState</a:t>
            </a:r>
            <a:endParaRPr lang="en-US" sz="2400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7</cp:revision>
  <dcterms:created xsi:type="dcterms:W3CDTF">2017-06-09T09:08:39Z</dcterms:created>
  <dcterms:modified xsi:type="dcterms:W3CDTF">2017-06-09T09:14:47Z</dcterms:modified>
</cp:coreProperties>
</file>