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80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96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69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173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71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85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267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63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03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888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42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839831" y="3384031"/>
            <a:ext cx="4884298" cy="105308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4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61" name="Line 13"/>
          <p:cNvSpPr>
            <a:spLocks noChangeShapeType="1"/>
          </p:cNvSpPr>
          <p:nvPr/>
        </p:nvSpPr>
        <p:spPr bwMode="auto">
          <a:xfrm flipH="1">
            <a:off x="3118365" y="2444802"/>
            <a:ext cx="0" cy="228034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2" name="Text Box 25"/>
          <p:cNvSpPr txBox="1">
            <a:spLocks noChangeArrowheads="1"/>
          </p:cNvSpPr>
          <p:nvPr/>
        </p:nvSpPr>
        <p:spPr bwMode="auto">
          <a:xfrm>
            <a:off x="798484" y="2647811"/>
            <a:ext cx="2125684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7030A0"/>
                </a:solidFill>
              </a:rPr>
              <a:t>markCellAt</a:t>
            </a:r>
            <a:r>
              <a:rPr lang="en-US" sz="2400" i="1" dirty="0" smtClean="0">
                <a:solidFill>
                  <a:srgbClr val="7030A0"/>
                </a:solidFill>
              </a:rPr>
              <a:t>(</a:t>
            </a:r>
            <a:r>
              <a:rPr lang="en-US" sz="2400" i="1" dirty="0" err="1" smtClean="0">
                <a:solidFill>
                  <a:srgbClr val="7030A0"/>
                </a:solidFill>
              </a:rPr>
              <a:t>x,y</a:t>
            </a:r>
            <a:r>
              <a:rPr lang="en-US" sz="2400" i="1" dirty="0" smtClean="0">
                <a:solidFill>
                  <a:srgbClr val="7030A0"/>
                </a:solidFill>
              </a:rPr>
              <a:t>)</a:t>
            </a:r>
            <a:endParaRPr lang="en-US" sz="2400" i="1" dirty="0">
              <a:solidFill>
                <a:srgbClr val="7030A0"/>
              </a:solidFill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760021" y="3199201"/>
            <a:ext cx="2267837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</p:cxnSp>
      <p:sp>
        <p:nvSpPr>
          <p:cNvPr id="164" name="Snip Single Corner Rectangle 163"/>
          <p:cNvSpPr/>
          <p:nvPr/>
        </p:nvSpPr>
        <p:spPr>
          <a:xfrm flipV="1">
            <a:off x="839829" y="3387529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 bwMode="auto">
          <a:xfrm>
            <a:off x="839831" y="3384031"/>
            <a:ext cx="371831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opt  [first move]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994680" y="3193913"/>
            <a:ext cx="260017" cy="1387216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 Box 25"/>
          <p:cNvSpPr txBox="1">
            <a:spLocks noChangeArrowheads="1"/>
          </p:cNvSpPr>
          <p:nvPr/>
        </p:nvSpPr>
        <p:spPr bwMode="auto">
          <a:xfrm>
            <a:off x="3254697" y="3605634"/>
            <a:ext cx="1792316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start ()</a:t>
            </a:r>
            <a:endParaRPr lang="en-US" sz="24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8" name="Line 13"/>
          <p:cNvSpPr>
            <a:spLocks noChangeShapeType="1"/>
          </p:cNvSpPr>
          <p:nvPr/>
        </p:nvSpPr>
        <p:spPr bwMode="auto">
          <a:xfrm flipH="1">
            <a:off x="5363716" y="2420889"/>
            <a:ext cx="372" cy="2304256"/>
          </a:xfrm>
          <a:prstGeom prst="line">
            <a:avLst/>
          </a:prstGeom>
          <a:ln>
            <a:solidFill>
              <a:srgbClr val="00B0F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3275856" y="4077072"/>
            <a:ext cx="2088232" cy="1588"/>
          </a:xfrm>
          <a:prstGeom prst="straightConnector1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</p:cxnSp>
      <p:sp>
        <p:nvSpPr>
          <p:cNvPr id="170" name="Text Box 11"/>
          <p:cNvSpPr txBox="1">
            <a:spLocks noChangeArrowheads="1"/>
          </p:cNvSpPr>
          <p:nvPr/>
        </p:nvSpPr>
        <p:spPr bwMode="auto">
          <a:xfrm>
            <a:off x="2484512" y="1898248"/>
            <a:ext cx="1295400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:Logic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71" name="Text Box 11"/>
          <p:cNvSpPr txBox="1">
            <a:spLocks noChangeArrowheads="1"/>
          </p:cNvSpPr>
          <p:nvPr/>
        </p:nvSpPr>
        <p:spPr bwMode="auto">
          <a:xfrm>
            <a:off x="4716016" y="1890138"/>
            <a:ext cx="1295400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:Timer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10</cp:revision>
  <dcterms:created xsi:type="dcterms:W3CDTF">2017-06-09T09:08:39Z</dcterms:created>
  <dcterms:modified xsi:type="dcterms:W3CDTF">2017-06-09T09:16:52Z</dcterms:modified>
</cp:coreProperties>
</file>