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80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96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69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17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71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85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6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63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3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8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4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49382" y="2743200"/>
            <a:ext cx="4690753" cy="3645725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37" name="Snip Single Corner Rectangle 136"/>
          <p:cNvSpPr/>
          <p:nvPr/>
        </p:nvSpPr>
        <p:spPr>
          <a:xfrm flipV="1">
            <a:off x="249401" y="2737095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 bwMode="auto">
          <a:xfrm>
            <a:off x="261268" y="2737573"/>
            <a:ext cx="447698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loop            [for W*H]</a:t>
            </a:r>
            <a:endParaRPr lang="en-US" sz="240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699303" y="3896649"/>
            <a:ext cx="3801445" cy="195643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40" name="Line 13"/>
          <p:cNvSpPr>
            <a:spLocks noChangeShapeType="1"/>
          </p:cNvSpPr>
          <p:nvPr/>
        </p:nvSpPr>
        <p:spPr bwMode="auto">
          <a:xfrm flipH="1">
            <a:off x="3968686" y="3735885"/>
            <a:ext cx="0" cy="22492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1566635" y="3263068"/>
            <a:ext cx="1968045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</p:cxnSp>
      <p:sp>
        <p:nvSpPr>
          <p:cNvPr id="142" name="Rectangle 141"/>
          <p:cNvSpPr/>
          <p:nvPr/>
        </p:nvSpPr>
        <p:spPr>
          <a:xfrm>
            <a:off x="3845537" y="3511631"/>
            <a:ext cx="263326" cy="24097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 Box 11"/>
          <p:cNvSpPr txBox="1">
            <a:spLocks noChangeArrowheads="1"/>
          </p:cNvSpPr>
          <p:nvPr/>
        </p:nvSpPr>
        <p:spPr bwMode="auto">
          <a:xfrm>
            <a:off x="3560462" y="2846036"/>
            <a:ext cx="852993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:Cell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44" name="Snip Single Corner Rectangle 143"/>
          <p:cNvSpPr/>
          <p:nvPr/>
        </p:nvSpPr>
        <p:spPr>
          <a:xfrm flipV="1">
            <a:off x="699301" y="390014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 bwMode="auto">
          <a:xfrm>
            <a:off x="699303" y="3896649"/>
            <a:ext cx="371831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alt           [mined cell]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1590698" y="4367999"/>
            <a:ext cx="221128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</p:cxnSp>
      <p:sp>
        <p:nvSpPr>
          <p:cNvPr id="147" name="Rectangle 146"/>
          <p:cNvSpPr/>
          <p:nvPr/>
        </p:nvSpPr>
        <p:spPr>
          <a:xfrm>
            <a:off x="3821473" y="4327803"/>
            <a:ext cx="269055" cy="3785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1614762" y="5290420"/>
            <a:ext cx="221128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</p:cxnSp>
      <p:sp>
        <p:nvSpPr>
          <p:cNvPr id="149" name="Rectangle 148"/>
          <p:cNvSpPr/>
          <p:nvPr/>
        </p:nvSpPr>
        <p:spPr>
          <a:xfrm>
            <a:off x="3845537" y="5250224"/>
            <a:ext cx="269055" cy="3785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699302" y="4810009"/>
            <a:ext cx="3765820" cy="58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25"/>
          <p:cNvSpPr txBox="1">
            <a:spLocks noChangeArrowheads="1"/>
          </p:cNvSpPr>
          <p:nvPr/>
        </p:nvSpPr>
        <p:spPr bwMode="auto">
          <a:xfrm>
            <a:off x="1755570" y="4297362"/>
            <a:ext cx="182880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0070C0"/>
                </a:solidFill>
              </a:rPr>
              <a:t>setMine</a:t>
            </a:r>
            <a:r>
              <a:rPr lang="en-US" sz="2400" i="1" dirty="0" smtClean="0">
                <a:solidFill>
                  <a:srgbClr val="0070C0"/>
                </a:solidFill>
              </a:rPr>
              <a:t>()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152" name="Text Box 25"/>
          <p:cNvSpPr txBox="1">
            <a:spLocks noChangeArrowheads="1"/>
          </p:cNvSpPr>
          <p:nvPr/>
        </p:nvSpPr>
        <p:spPr bwMode="auto">
          <a:xfrm>
            <a:off x="1555669" y="5283014"/>
            <a:ext cx="238693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>
                <a:solidFill>
                  <a:srgbClr val="0070C0"/>
                </a:solidFill>
              </a:rPr>
              <a:t>setMineCount</a:t>
            </a:r>
            <a:r>
              <a:rPr lang="en-US" sz="2000" i="1" dirty="0" smtClean="0">
                <a:solidFill>
                  <a:srgbClr val="0070C0"/>
                </a:solidFill>
              </a:rPr>
              <a:t>(count)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153" name="Line 13"/>
          <p:cNvSpPr>
            <a:spLocks noChangeShapeType="1"/>
          </p:cNvSpPr>
          <p:nvPr/>
        </p:nvSpPr>
        <p:spPr bwMode="auto">
          <a:xfrm>
            <a:off x="1442391" y="3991463"/>
            <a:ext cx="0" cy="2866537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331597" y="2641379"/>
            <a:ext cx="235946" cy="389005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 Box 11"/>
          <p:cNvSpPr txBox="1">
            <a:spLocks noChangeArrowheads="1"/>
          </p:cNvSpPr>
          <p:nvPr/>
        </p:nvSpPr>
        <p:spPr bwMode="auto">
          <a:xfrm>
            <a:off x="697324" y="1902339"/>
            <a:ext cx="151806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:Minefield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1721924" y="4809071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 [else]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57" name="Text Box 11"/>
          <p:cNvSpPr txBox="1">
            <a:spLocks noChangeArrowheads="1"/>
          </p:cNvSpPr>
          <p:nvPr/>
        </p:nvSpPr>
        <p:spPr bwMode="auto">
          <a:xfrm>
            <a:off x="5542547" y="1916832"/>
            <a:ext cx="2542674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91440" rIns="91440" bIns="9144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Cell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8" name="Text Box 11"/>
          <p:cNvSpPr txBox="1">
            <a:spLocks noChangeArrowheads="1"/>
          </p:cNvSpPr>
          <p:nvPr/>
        </p:nvSpPr>
        <p:spPr bwMode="auto">
          <a:xfrm>
            <a:off x="5544574" y="2462961"/>
            <a:ext cx="2542674" cy="1939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91440" rIns="91440" bIns="9144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9" name="Text Box 11"/>
          <p:cNvSpPr txBox="1">
            <a:spLocks noChangeArrowheads="1"/>
          </p:cNvSpPr>
          <p:nvPr/>
        </p:nvSpPr>
        <p:spPr bwMode="auto">
          <a:xfrm>
            <a:off x="5544574" y="2637488"/>
            <a:ext cx="2542674" cy="11079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err="1" smtClean="0">
                <a:solidFill>
                  <a:prstClr val="black"/>
                </a:solidFill>
              </a:rPr>
              <a:t>setMine</a:t>
            </a:r>
            <a:r>
              <a:rPr lang="en-US" sz="2400" dirty="0" smtClean="0">
                <a:solidFill>
                  <a:prstClr val="black"/>
                </a:solidFill>
              </a:rPr>
              <a:t>()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err="1" smtClean="0">
                <a:solidFill>
                  <a:prstClr val="black"/>
                </a:solidFill>
              </a:rPr>
              <a:t>setMineCount</a:t>
            </a:r>
            <a:r>
              <a:rPr lang="en-US" sz="2400" dirty="0" smtClean="0">
                <a:solidFill>
                  <a:prstClr val="black"/>
                </a:solidFill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</a:rPr>
              <a:t>int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9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/>
      <p:bldP spid="139" grpId="0" animBg="1"/>
      <p:bldP spid="140" grpId="0" animBg="1"/>
      <p:bldP spid="142" grpId="0" animBg="1"/>
      <p:bldP spid="143" grpId="0" animBg="1"/>
      <p:bldP spid="144" grpId="0" animBg="1"/>
      <p:bldP spid="145" grpId="0"/>
      <p:bldP spid="147" grpId="0" animBg="1"/>
      <p:bldP spid="149" grpId="0" animBg="1"/>
      <p:bldP spid="151" grpId="0"/>
      <p:bldP spid="152" grpId="0"/>
      <p:bldP spid="156" grpId="0"/>
      <p:bldP spid="157" grpId="0" animBg="1"/>
      <p:bldP spid="158" grpId="0" animBg="1"/>
      <p:bldP spid="1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9</cp:revision>
  <dcterms:created xsi:type="dcterms:W3CDTF">2017-06-09T09:08:39Z</dcterms:created>
  <dcterms:modified xsi:type="dcterms:W3CDTF">2017-06-09T09:16:25Z</dcterms:modified>
</cp:coreProperties>
</file>