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22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6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1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8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1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9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8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5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42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95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4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38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3"/>
          <p:cNvSpPr>
            <a:spLocks noChangeShapeType="1"/>
          </p:cNvSpPr>
          <p:nvPr/>
        </p:nvSpPr>
        <p:spPr bwMode="auto">
          <a:xfrm>
            <a:off x="827325" y="1012742"/>
            <a:ext cx="0" cy="4682206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138" name="Line 13"/>
          <p:cNvSpPr>
            <a:spLocks noChangeShapeType="1"/>
          </p:cNvSpPr>
          <p:nvPr/>
        </p:nvSpPr>
        <p:spPr bwMode="auto">
          <a:xfrm>
            <a:off x="3570525" y="860342"/>
            <a:ext cx="0" cy="4818564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139" name="Text Box 11"/>
          <p:cNvSpPr txBox="1">
            <a:spLocks noChangeArrowheads="1"/>
          </p:cNvSpPr>
          <p:nvPr/>
        </p:nvSpPr>
        <p:spPr bwMode="auto">
          <a:xfrm>
            <a:off x="2884725" y="128505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en-US" sz="2000" smtClean="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827325" y="185094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41" name="Line 16"/>
          <p:cNvSpPr>
            <a:spLocks noChangeShapeType="1"/>
          </p:cNvSpPr>
          <p:nvPr/>
        </p:nvSpPr>
        <p:spPr bwMode="auto">
          <a:xfrm flipH="1">
            <a:off x="803573" y="454864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42" name="Text Box 25"/>
          <p:cNvSpPr txBox="1">
            <a:spLocks noChangeArrowheads="1"/>
          </p:cNvSpPr>
          <p:nvPr/>
        </p:nvSpPr>
        <p:spPr bwMode="auto">
          <a:xfrm>
            <a:off x="926757" y="1501914"/>
            <a:ext cx="232306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mark x y  </a:t>
            </a:r>
            <a:r>
              <a:rPr lang="en-US" sz="2000" i="1" dirty="0" smtClean="0"/>
              <a:t>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clear x y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" name="Text Box 25"/>
          <p:cNvSpPr txBox="1">
            <a:spLocks noChangeArrowheads="1"/>
          </p:cNvSpPr>
          <p:nvPr/>
        </p:nvSpPr>
        <p:spPr bwMode="auto">
          <a:xfrm>
            <a:off x="1258794" y="4106286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smtClean="0"/>
              <a:t>Show updated  minefield</a:t>
            </a:r>
            <a:endParaRPr lang="en-US" sz="2000" i="1" dirty="0"/>
          </a:p>
        </p:txBody>
      </p:sp>
      <p:grpSp>
        <p:nvGrpSpPr>
          <p:cNvPr id="144" name="Group 42"/>
          <p:cNvGrpSpPr/>
          <p:nvPr/>
        </p:nvGrpSpPr>
        <p:grpSpPr>
          <a:xfrm>
            <a:off x="683831" y="94378"/>
            <a:ext cx="304800" cy="685800"/>
            <a:chOff x="2819400" y="3124200"/>
            <a:chExt cx="304800" cy="685800"/>
          </a:xfrm>
        </p:grpSpPr>
        <p:cxnSp>
          <p:nvCxnSpPr>
            <p:cNvPr id="145" name="Straight Connector 144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3431981" y="1822760"/>
            <a:ext cx="225619" cy="2781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1" name="Text Box 11"/>
          <p:cNvSpPr txBox="1">
            <a:spLocks noChangeArrowheads="1"/>
          </p:cNvSpPr>
          <p:nvPr/>
        </p:nvSpPr>
        <p:spPr bwMode="auto">
          <a:xfrm>
            <a:off x="5797150" y="128505"/>
            <a:ext cx="1295400" cy="677108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:Logic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2" name="Line 13"/>
          <p:cNvSpPr>
            <a:spLocks noChangeShapeType="1"/>
          </p:cNvSpPr>
          <p:nvPr/>
        </p:nvSpPr>
        <p:spPr bwMode="auto">
          <a:xfrm>
            <a:off x="6447325" y="860342"/>
            <a:ext cx="0" cy="4176880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153" name="Line 15"/>
          <p:cNvSpPr>
            <a:spLocks noChangeShapeType="1"/>
          </p:cNvSpPr>
          <p:nvPr/>
        </p:nvSpPr>
        <p:spPr bwMode="auto">
          <a:xfrm>
            <a:off x="3699174" y="201521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54" name="Text Box 25"/>
          <p:cNvSpPr txBox="1">
            <a:spLocks noChangeArrowheads="1"/>
          </p:cNvSpPr>
          <p:nvPr/>
        </p:nvSpPr>
        <p:spPr bwMode="auto">
          <a:xfrm>
            <a:off x="3800114" y="1654314"/>
            <a:ext cx="2553195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markCellAt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 OR </a:t>
            </a:r>
            <a:r>
              <a:rPr lang="en-US" sz="2000" i="1" dirty="0" err="1" smtClean="0"/>
              <a:t>clearCellAt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  <p:sp>
        <p:nvSpPr>
          <p:cNvPr id="155" name="Rectangle 154"/>
          <p:cNvSpPr/>
          <p:nvPr/>
        </p:nvSpPr>
        <p:spPr>
          <a:xfrm>
            <a:off x="6303829" y="2010785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6" name="Line 16"/>
          <p:cNvSpPr>
            <a:spLocks noChangeShapeType="1"/>
          </p:cNvSpPr>
          <p:nvPr/>
        </p:nvSpPr>
        <p:spPr bwMode="auto">
          <a:xfrm flipH="1">
            <a:off x="3687299" y="241597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57" name="Line 15"/>
          <p:cNvSpPr>
            <a:spLocks noChangeShapeType="1"/>
          </p:cNvSpPr>
          <p:nvPr/>
        </p:nvSpPr>
        <p:spPr bwMode="auto">
          <a:xfrm>
            <a:off x="3685319" y="3965791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58" name="Text Box 25"/>
          <p:cNvSpPr txBox="1">
            <a:spLocks noChangeArrowheads="1"/>
          </p:cNvSpPr>
          <p:nvPr/>
        </p:nvSpPr>
        <p:spPr bwMode="auto">
          <a:xfrm>
            <a:off x="3895116" y="3469522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getGameState</a:t>
            </a:r>
            <a:r>
              <a:rPr lang="en-US" sz="2000" i="1" dirty="0" smtClean="0"/>
              <a:t>()</a:t>
            </a:r>
            <a:endParaRPr lang="en-US" sz="2000" i="1" dirty="0"/>
          </a:p>
        </p:txBody>
      </p:sp>
      <p:sp>
        <p:nvSpPr>
          <p:cNvPr id="159" name="Rectangle 158"/>
          <p:cNvSpPr/>
          <p:nvPr/>
        </p:nvSpPr>
        <p:spPr>
          <a:xfrm>
            <a:off x="6289974" y="3961358"/>
            <a:ext cx="251361" cy="3938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0" name="Line 16"/>
          <p:cNvSpPr>
            <a:spLocks noChangeShapeType="1"/>
          </p:cNvSpPr>
          <p:nvPr/>
        </p:nvSpPr>
        <p:spPr bwMode="auto">
          <a:xfrm flipH="1">
            <a:off x="3673444" y="4366545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61" name="Text Box 25"/>
          <p:cNvSpPr txBox="1">
            <a:spLocks noChangeArrowheads="1"/>
          </p:cNvSpPr>
          <p:nvPr/>
        </p:nvSpPr>
        <p:spPr bwMode="auto">
          <a:xfrm>
            <a:off x="4192000" y="439382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 smtClean="0"/>
              <a:t>gameState</a:t>
            </a:r>
            <a:endParaRPr lang="en-US" sz="2000" i="1" dirty="0"/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2648208" y="2856387"/>
            <a:ext cx="4191990" cy="59266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163" name="Snip Single Corner Rectangle 162"/>
          <p:cNvSpPr/>
          <p:nvPr/>
        </p:nvSpPr>
        <p:spPr>
          <a:xfrm flipV="1">
            <a:off x="2648207" y="2855905"/>
            <a:ext cx="522515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2644665" y="2856386"/>
            <a:ext cx="395802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ref   get minefield appearance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5" name="Line 16"/>
          <p:cNvSpPr>
            <a:spLocks noChangeShapeType="1"/>
          </p:cNvSpPr>
          <p:nvPr/>
        </p:nvSpPr>
        <p:spPr bwMode="auto">
          <a:xfrm flipH="1" flipV="1">
            <a:off x="821177" y="5519185"/>
            <a:ext cx="2749139" cy="54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66" name="Text Box 25"/>
          <p:cNvSpPr txBox="1">
            <a:spLocks noChangeArrowheads="1"/>
          </p:cNvSpPr>
          <p:nvPr/>
        </p:nvSpPr>
        <p:spPr bwMode="auto">
          <a:xfrm>
            <a:off x="1276399" y="5076830"/>
            <a:ext cx="213557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smtClean="0"/>
              <a:t>Show result</a:t>
            </a:r>
            <a:endParaRPr lang="en-US" sz="2000" i="1" dirty="0"/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546276" y="1086963"/>
            <a:ext cx="6543304" cy="383796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168" name="Snip Single Corner Rectangle 167"/>
          <p:cNvSpPr/>
          <p:nvPr/>
        </p:nvSpPr>
        <p:spPr>
          <a:xfrm flipV="1">
            <a:off x="546276" y="1086485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510650" y="108696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loop    [until </a:t>
            </a:r>
            <a:r>
              <a:rPr lang="en-US" sz="2000" dirty="0" err="1" smtClean="0">
                <a:solidFill>
                  <a:schemeClr val="tx1"/>
                </a:solidFill>
                <a:cs typeface="Arial" charset="0"/>
              </a:rPr>
              <a:t>won|lost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]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248" y="68626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Player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5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40" grpId="0" animBg="1"/>
      <p:bldP spid="141" grpId="0" animBg="1"/>
      <p:bldP spid="142" grpId="0"/>
      <p:bldP spid="143" grpId="0"/>
      <p:bldP spid="150" grpId="0" animBg="1"/>
      <p:bldP spid="151" grpId="0" animBg="1"/>
      <p:bldP spid="152" grpId="0" animBg="1"/>
      <p:bldP spid="153" grpId="0" animBg="1"/>
      <p:bldP spid="154" grpId="0"/>
      <p:bldP spid="155" grpId="0" animBg="1"/>
      <p:bldP spid="156" grpId="0" animBg="1"/>
      <p:bldP spid="157" grpId="0" animBg="1"/>
      <p:bldP spid="157" grpId="1" animBg="1"/>
      <p:bldP spid="158" grpId="0"/>
      <p:bldP spid="158" grpId="1"/>
      <p:bldP spid="159" grpId="0" animBg="1"/>
      <p:bldP spid="159" grpId="1" animBg="1"/>
      <p:bldP spid="160" grpId="0" animBg="1"/>
      <p:bldP spid="160" grpId="1" animBg="1"/>
      <p:bldP spid="161" grpId="0"/>
      <p:bldP spid="161" grpId="1"/>
      <p:bldP spid="162" grpId="0" animBg="1"/>
      <p:bldP spid="163" grpId="0" animBg="1"/>
      <p:bldP spid="164" grpId="0"/>
      <p:bldP spid="165" grpId="0" animBg="1"/>
      <p:bldP spid="166" grpId="0"/>
      <p:bldP spid="167" grpId="0" animBg="1"/>
      <p:bldP spid="167" grpId="1" animBg="1"/>
      <p:bldP spid="168" grpId="0" animBg="1"/>
      <p:bldP spid="168" grpId="1" animBg="1"/>
      <p:bldP spid="169" grpId="0"/>
      <p:bldP spid="169" grpId="1"/>
      <p:bldP spid="1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13</cp:revision>
  <dcterms:created xsi:type="dcterms:W3CDTF">2017-06-09T06:23:32Z</dcterms:created>
  <dcterms:modified xsi:type="dcterms:W3CDTF">2017-06-09T08:44:11Z</dcterms:modified>
</cp:coreProperties>
</file>