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2400" y="2733020"/>
            <a:ext cx="914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409700" y="2734508"/>
            <a:ext cx="39243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8674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Minefield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066800" y="3071574"/>
            <a:ext cx="342900" cy="1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334000" y="3073062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001000" y="2734508"/>
            <a:ext cx="7620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Cell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7162800" y="3073062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2819400"/>
            <a:ext cx="15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SG" dirty="0"/>
          </a:p>
        </p:txBody>
      </p:sp>
      <p:sp>
        <p:nvSpPr>
          <p:cNvPr id="12" name="Flowchart: Decision 11"/>
          <p:cNvSpPr/>
          <p:nvPr/>
        </p:nvSpPr>
        <p:spPr>
          <a:xfrm>
            <a:off x="7162800" y="2969805"/>
            <a:ext cx="304800" cy="203538"/>
          </a:xfrm>
          <a:prstGeom prst="flowChartDecision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409700" y="3411616"/>
            <a:ext cx="3924300" cy="1697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409700" y="3581400"/>
            <a:ext cx="39243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r>
              <a:rPr lang="en-US" sz="1800" dirty="0" err="1"/>
              <a:t>newGame</a:t>
            </a:r>
            <a:r>
              <a:rPr lang="en-US" sz="1800" dirty="0"/>
              <a:t>(): void</a:t>
            </a:r>
            <a:endParaRPr lang="en-SG" sz="1800" dirty="0"/>
          </a:p>
          <a:p>
            <a:r>
              <a:rPr lang="en-US" sz="1800" dirty="0" err="1"/>
              <a:t>getWidth</a:t>
            </a:r>
            <a:r>
              <a:rPr lang="en-US" sz="1800" dirty="0"/>
              <a:t>():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 err="1"/>
              <a:t>getHeight</a:t>
            </a:r>
            <a:r>
              <a:rPr lang="en-US" sz="1800" dirty="0"/>
              <a:t>():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 err="1"/>
              <a:t>clearCellAt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</a:t>
            </a:r>
            <a:endParaRPr lang="en-SG" sz="1800" dirty="0"/>
          </a:p>
          <a:p>
            <a:r>
              <a:rPr lang="en-US" sz="1800" dirty="0" err="1"/>
              <a:t>markCellAt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</a:t>
            </a:r>
            <a:endParaRPr lang="en-SG" sz="1800" dirty="0"/>
          </a:p>
          <a:p>
            <a:r>
              <a:rPr lang="en-US" sz="1800" dirty="0" err="1"/>
              <a:t>getGameState</a:t>
            </a:r>
            <a:r>
              <a:rPr lang="en-US" sz="1800" dirty="0"/>
              <a:t>() :GAME_STATE</a:t>
            </a:r>
            <a:endParaRPr lang="en-SG" sz="1800" dirty="0"/>
          </a:p>
          <a:p>
            <a:r>
              <a:rPr lang="en-US" sz="1800" dirty="0" err="1"/>
              <a:t>getAppearanceOfCellAt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                                 </a:t>
            </a:r>
            <a:r>
              <a:rPr lang="en-US" sz="1800" dirty="0" err="1" smtClean="0"/>
              <a:t>CellAppearance</a:t>
            </a:r>
            <a:endParaRPr lang="en-SG" sz="1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867400" y="3810000"/>
            <a:ext cx="2895600" cy="794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&lt;&lt;enumeration&gt;&gt;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err="1" smtClean="0">
                <a:solidFill>
                  <a:schemeClr val="tx1"/>
                </a:solidFill>
              </a:rPr>
              <a:t>CellAppearance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7400" y="4487108"/>
            <a:ext cx="2895600" cy="13802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 smtClean="0"/>
              <a:t>HIDDEN</a:t>
            </a:r>
            <a:r>
              <a:rPr lang="en-US" sz="1800" dirty="0"/>
              <a:t>, ZERO, ONE, TWO, THREE, …, MARKED, INCORRECTLY_MARKED, INCORRECTLY_CLEARED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5334000" y="48387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2017-06-09T09:08:39Z</dcterms:created>
  <dcterms:modified xsi:type="dcterms:W3CDTF">2017-06-09T09:10:07Z</dcterms:modified>
</cp:coreProperties>
</file>