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1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8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9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69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7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8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63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34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88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509CF-864E-4C4D-900E-A0FB3E521A6A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1C89-1EEE-4D83-AA30-82E7284188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11"/>
          <p:cNvSpPr txBox="1">
            <a:spLocks noChangeArrowheads="1"/>
          </p:cNvSpPr>
          <p:nvPr/>
        </p:nvSpPr>
        <p:spPr bwMode="auto">
          <a:xfrm>
            <a:off x="152400" y="2733020"/>
            <a:ext cx="914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1409700" y="2734508"/>
            <a:ext cx="39243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58674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Minefield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4" idx="1"/>
          </p:cNvCxnSpPr>
          <p:nvPr/>
        </p:nvCxnSpPr>
        <p:spPr>
          <a:xfrm>
            <a:off x="1066800" y="3071574"/>
            <a:ext cx="342900" cy="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5" idx="1"/>
          </p:cNvCxnSpPr>
          <p:nvPr/>
        </p:nvCxnSpPr>
        <p:spPr>
          <a:xfrm>
            <a:off x="5334000" y="3073062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8001000" y="2734508"/>
            <a:ext cx="7620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Cell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5" idx="3"/>
            <a:endCxn id="78" idx="1"/>
          </p:cNvCxnSpPr>
          <p:nvPr/>
        </p:nvCxnSpPr>
        <p:spPr>
          <a:xfrm>
            <a:off x="7162800" y="3073062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772400" y="2819400"/>
            <a:ext cx="15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SG" dirty="0"/>
          </a:p>
        </p:txBody>
      </p:sp>
      <p:sp>
        <p:nvSpPr>
          <p:cNvPr id="81" name="Flowchart: Decision 80"/>
          <p:cNvSpPr/>
          <p:nvPr/>
        </p:nvSpPr>
        <p:spPr>
          <a:xfrm>
            <a:off x="7162800" y="2969805"/>
            <a:ext cx="304800" cy="203538"/>
          </a:xfrm>
          <a:prstGeom prst="flowChartDecisi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1409700" y="3411616"/>
            <a:ext cx="3924300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1409700" y="3581400"/>
            <a:ext cx="39243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r>
              <a:rPr lang="en-US" sz="1800" dirty="0" err="1"/>
              <a:t>newGame</a:t>
            </a:r>
            <a:r>
              <a:rPr lang="en-US" sz="1800" dirty="0"/>
              <a:t>(): void</a:t>
            </a:r>
            <a:endParaRPr lang="en-SG" sz="1800" dirty="0"/>
          </a:p>
          <a:p>
            <a:r>
              <a:rPr lang="en-US" sz="1800" dirty="0" err="1"/>
              <a:t>getWidth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getHeight</a:t>
            </a:r>
            <a:r>
              <a:rPr lang="en-US" sz="1800" dirty="0"/>
              <a:t>():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 err="1"/>
              <a:t>clearCellAt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markCellAt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y)</a:t>
            </a:r>
            <a:endParaRPr lang="en-SG" sz="1800" dirty="0"/>
          </a:p>
          <a:p>
            <a:r>
              <a:rPr lang="en-US" sz="1800" dirty="0" err="1"/>
              <a:t>getGameState</a:t>
            </a:r>
            <a:r>
              <a:rPr lang="en-US" sz="1800" dirty="0"/>
              <a:t>() :GAME_STATE</a:t>
            </a:r>
            <a:endParaRPr lang="en-SG" sz="1800" dirty="0"/>
          </a:p>
          <a:p>
            <a:r>
              <a:rPr lang="en-US" sz="1800" dirty="0" err="1"/>
              <a:t>getAppearanceOfCellAt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x, </a:t>
            </a:r>
            <a:r>
              <a:rPr lang="en-US" sz="1800" dirty="0" err="1"/>
              <a:t>int</a:t>
            </a:r>
            <a:r>
              <a:rPr lang="en-US" sz="1800" dirty="0"/>
              <a:t> y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CellAppearance</a:t>
            </a:r>
            <a:endParaRPr lang="en-SG" sz="1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4" name="Text Box 11"/>
          <p:cNvSpPr txBox="1">
            <a:spLocks noChangeArrowheads="1"/>
          </p:cNvSpPr>
          <p:nvPr/>
        </p:nvSpPr>
        <p:spPr bwMode="auto">
          <a:xfrm>
            <a:off x="5867400" y="3810000"/>
            <a:ext cx="2895600" cy="794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&lt;&lt;enumeration&gt;&gt;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err="1" smtClean="0">
                <a:solidFill>
                  <a:schemeClr val="tx1"/>
                </a:solidFill>
              </a:rPr>
              <a:t>CellAppearance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867400" y="4487108"/>
            <a:ext cx="2895600" cy="13802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smtClean="0"/>
              <a:t>HIDDEN</a:t>
            </a:r>
            <a:r>
              <a:rPr lang="en-US" sz="1800" dirty="0"/>
              <a:t>, ZERO, ONE, TWO, THREE, …, MARKED, INCORRECTLY_MARKED, INCORRECTLY_CLEARED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6" name="Text Box 11"/>
          <p:cNvSpPr txBox="1">
            <a:spLocks noChangeArrowheads="1"/>
          </p:cNvSpPr>
          <p:nvPr/>
        </p:nvSpPr>
        <p:spPr bwMode="auto">
          <a:xfrm>
            <a:off x="1691456" y="1210508"/>
            <a:ext cx="3360789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ConfigGenerator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1691456" y="1549062"/>
            <a:ext cx="3360789" cy="1697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1691456" y="1718846"/>
            <a:ext cx="3360789" cy="5247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82880" bIns="182880">
            <a:noAutofit/>
          </a:bodyPr>
          <a:lstStyle/>
          <a:p>
            <a:r>
              <a:rPr lang="en-US" sz="1800" dirty="0" err="1" smtClean="0"/>
              <a:t>getMineFieldConfigString</a:t>
            </a:r>
            <a:r>
              <a:rPr lang="en-US" sz="1800" dirty="0" smtClean="0"/>
              <a:t>(): String</a:t>
            </a:r>
            <a:endParaRPr lang="en-SG" sz="18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0"/>
            <a:endCxn id="88" idx="2"/>
          </p:cNvCxnSpPr>
          <p:nvPr/>
        </p:nvCxnSpPr>
        <p:spPr>
          <a:xfrm flipV="1">
            <a:off x="3371850" y="2243554"/>
            <a:ext cx="1" cy="4909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</p:cNvCxnSpPr>
          <p:nvPr/>
        </p:nvCxnSpPr>
        <p:spPr>
          <a:xfrm>
            <a:off x="5334000" y="483870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2017-06-09T09:08:39Z</dcterms:created>
  <dcterms:modified xsi:type="dcterms:W3CDTF">2017-06-09T09:14:00Z</dcterms:modified>
</cp:coreProperties>
</file>