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3"/>
          <p:cNvSpPr>
            <a:spLocks noChangeShapeType="1"/>
          </p:cNvSpPr>
          <p:nvPr/>
        </p:nvSpPr>
        <p:spPr bwMode="auto">
          <a:xfrm>
            <a:off x="3570525" y="1020762"/>
            <a:ext cx="0" cy="309403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172" name="Text Box 11"/>
          <p:cNvSpPr txBox="1">
            <a:spLocks noChangeArrowheads="1"/>
          </p:cNvSpPr>
          <p:nvPr/>
        </p:nvSpPr>
        <p:spPr bwMode="auto">
          <a:xfrm>
            <a:off x="2884725" y="946651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3" name="Text Box 11"/>
          <p:cNvSpPr txBox="1">
            <a:spLocks noChangeArrowheads="1"/>
          </p:cNvSpPr>
          <p:nvPr/>
        </p:nvSpPr>
        <p:spPr bwMode="auto">
          <a:xfrm>
            <a:off x="6984258" y="898525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smtClean="0">
                <a:solidFill>
                  <a:schemeClr val="tx1"/>
                </a:solidFill>
              </a:rPr>
              <a:t>:Logic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4" name="Line 13"/>
          <p:cNvSpPr>
            <a:spLocks noChangeShapeType="1"/>
          </p:cNvSpPr>
          <p:nvPr/>
        </p:nvSpPr>
        <p:spPr bwMode="auto">
          <a:xfrm flipH="1">
            <a:off x="7636040" y="1652337"/>
            <a:ext cx="0" cy="2462463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175" name="Rectangle 174"/>
          <p:cNvSpPr/>
          <p:nvPr/>
        </p:nvSpPr>
        <p:spPr>
          <a:xfrm>
            <a:off x="7490937" y="3089981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6" name="Text Box 25"/>
          <p:cNvSpPr txBox="1">
            <a:spLocks noChangeArrowheads="1"/>
          </p:cNvSpPr>
          <p:nvPr/>
        </p:nvSpPr>
        <p:spPr bwMode="auto">
          <a:xfrm>
            <a:off x="3814907" y="2527410"/>
            <a:ext cx="364467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getAppearanceOfCellAt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  <p:sp>
        <p:nvSpPr>
          <p:cNvPr id="177" name="Line 16"/>
          <p:cNvSpPr>
            <a:spLocks noChangeShapeType="1"/>
          </p:cNvSpPr>
          <p:nvPr/>
        </p:nvSpPr>
        <p:spPr bwMode="auto">
          <a:xfrm flipH="1">
            <a:off x="3705527" y="3504647"/>
            <a:ext cx="3738009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78" name="Text Box 25"/>
          <p:cNvSpPr txBox="1">
            <a:spLocks noChangeArrowheads="1"/>
          </p:cNvSpPr>
          <p:nvPr/>
        </p:nvSpPr>
        <p:spPr bwMode="auto">
          <a:xfrm>
            <a:off x="4325338" y="3483846"/>
            <a:ext cx="2321094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cellAppearance</a:t>
            </a:r>
            <a:endParaRPr lang="en-US" sz="2000" i="1" dirty="0"/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128793" y="250511"/>
            <a:ext cx="6681753" cy="401668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latin typeface="Calibri" pitchFamily="34" charset="0"/>
              </a:rPr>
              <a:t>					</a:t>
            </a:r>
          </a:p>
        </p:txBody>
      </p:sp>
      <p:sp>
        <p:nvSpPr>
          <p:cNvPr id="180" name="Snip Single Corner Rectangle 179"/>
          <p:cNvSpPr/>
          <p:nvPr/>
        </p:nvSpPr>
        <p:spPr>
          <a:xfrm flipV="1">
            <a:off x="2128793" y="250511"/>
            <a:ext cx="3993640" cy="403761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2143075" y="252774"/>
            <a:ext cx="3900929" cy="388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cs typeface="Arial" charset="0"/>
              </a:rPr>
              <a:t>sd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  get minefield appearance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721768" y="3084460"/>
            <a:ext cx="370572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2614864" y="1829279"/>
            <a:ext cx="5742042" cy="2125469"/>
          </a:xfrm>
          <a:prstGeom prst="rect">
            <a:avLst/>
          </a:prstGeom>
          <a:noFill/>
          <a:ln w="2857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latin typeface="Calibri" pitchFamily="34" charset="0"/>
              </a:rPr>
              <a:t>					</a:t>
            </a:r>
          </a:p>
        </p:txBody>
      </p:sp>
      <p:sp>
        <p:nvSpPr>
          <p:cNvPr id="184" name="Snip Single Corner Rectangle 183"/>
          <p:cNvSpPr/>
          <p:nvPr/>
        </p:nvSpPr>
        <p:spPr>
          <a:xfrm flipV="1">
            <a:off x="2615702" y="1828800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580076" y="1829278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70C0"/>
                </a:solidFill>
                <a:cs typeface="Arial" charset="0"/>
              </a:rPr>
              <a:t>loop          [for all cells]</a:t>
            </a:r>
            <a:endParaRPr lang="en-US" sz="2000" dirty="0">
              <a:solidFill>
                <a:srgbClr val="0070C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74" grpId="0" animBg="1"/>
      <p:bldP spid="175" grpId="0" animBg="1"/>
      <p:bldP spid="176" grpId="0"/>
      <p:bldP spid="177" grpId="0" animBg="1"/>
      <p:bldP spid="178" grpId="0"/>
      <p:bldP spid="183" grpId="0" animBg="1"/>
      <p:bldP spid="184" grpId="0" animBg="1"/>
      <p:bldP spid="1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14</cp:revision>
  <dcterms:created xsi:type="dcterms:W3CDTF">2017-06-09T06:23:32Z</dcterms:created>
  <dcterms:modified xsi:type="dcterms:W3CDTF">2017-06-09T08:44:41Z</dcterms:modified>
</cp:coreProperties>
</file>