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135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8C46A-05B9-4A4A-B7E7-11A8BC668BF0}" type="datetimeFigureOut">
              <a:rPr lang="en-SG" smtClean="0"/>
              <a:t>9/6/2017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E148A-A689-4A92-AAB7-B3C10C47876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15225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8C46A-05B9-4A4A-B7E7-11A8BC668BF0}" type="datetimeFigureOut">
              <a:rPr lang="en-SG" smtClean="0"/>
              <a:t>9/6/2017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E148A-A689-4A92-AAB7-B3C10C47876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08604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8C46A-05B9-4A4A-B7E7-11A8BC668BF0}" type="datetimeFigureOut">
              <a:rPr lang="en-SG" smtClean="0"/>
              <a:t>9/6/2017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E148A-A689-4A92-AAB7-B3C10C47876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14103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8C46A-05B9-4A4A-B7E7-11A8BC668BF0}" type="datetimeFigureOut">
              <a:rPr lang="en-SG" smtClean="0"/>
              <a:t>9/6/2017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E148A-A689-4A92-AAB7-B3C10C47876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70860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8C46A-05B9-4A4A-B7E7-11A8BC668BF0}" type="datetimeFigureOut">
              <a:rPr lang="en-SG" smtClean="0"/>
              <a:t>9/6/2017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E148A-A689-4A92-AAB7-B3C10C47876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06146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8C46A-05B9-4A4A-B7E7-11A8BC668BF0}" type="datetimeFigureOut">
              <a:rPr lang="en-SG" smtClean="0"/>
              <a:t>9/6/2017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E148A-A689-4A92-AAB7-B3C10C47876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13927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8C46A-05B9-4A4A-B7E7-11A8BC668BF0}" type="datetimeFigureOut">
              <a:rPr lang="en-SG" smtClean="0"/>
              <a:t>9/6/2017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E148A-A689-4A92-AAB7-B3C10C47876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39850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8C46A-05B9-4A4A-B7E7-11A8BC668BF0}" type="datetimeFigureOut">
              <a:rPr lang="en-SG" smtClean="0"/>
              <a:t>9/6/2017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E148A-A689-4A92-AAB7-B3C10C47876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17507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8C46A-05B9-4A4A-B7E7-11A8BC668BF0}" type="datetimeFigureOut">
              <a:rPr lang="en-SG" smtClean="0"/>
              <a:t>9/6/2017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E148A-A689-4A92-AAB7-B3C10C47876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26426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8C46A-05B9-4A4A-B7E7-11A8BC668BF0}" type="datetimeFigureOut">
              <a:rPr lang="en-SG" smtClean="0"/>
              <a:t>9/6/2017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E148A-A689-4A92-AAB7-B3C10C47876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01957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8C46A-05B9-4A4A-B7E7-11A8BC668BF0}" type="datetimeFigureOut">
              <a:rPr lang="en-SG" smtClean="0"/>
              <a:t>9/6/2017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E148A-A689-4A92-AAB7-B3C10C47876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92414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98C46A-05B9-4A4A-B7E7-11A8BC668BF0}" type="datetimeFigureOut">
              <a:rPr lang="en-SG" smtClean="0"/>
              <a:t>9/6/2017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3E148A-A689-4A92-AAB7-B3C10C47876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33886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Box 11"/>
          <p:cNvSpPr txBox="1">
            <a:spLocks noChangeArrowheads="1"/>
          </p:cNvSpPr>
          <p:nvPr/>
        </p:nvSpPr>
        <p:spPr bwMode="auto">
          <a:xfrm>
            <a:off x="1066800" y="2733020"/>
            <a:ext cx="1295400" cy="67710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tIns="182880" bIns="182880">
            <a:spAutoFit/>
          </a:bodyPr>
          <a:lstStyle/>
          <a:p>
            <a:pPr algn="ctr">
              <a:spcBef>
                <a:spcPct val="50000"/>
              </a:spcBef>
              <a:buFont typeface="Wingdings" pitchFamily="2" charset="2"/>
              <a:buNone/>
            </a:pPr>
            <a:r>
              <a:rPr lang="en-US" sz="2000" dirty="0" err="1" smtClean="0">
                <a:solidFill>
                  <a:schemeClr val="tx1"/>
                </a:solidFill>
              </a:rPr>
              <a:t>TextUi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0" name="Text Box 11"/>
          <p:cNvSpPr txBox="1">
            <a:spLocks noChangeArrowheads="1"/>
          </p:cNvSpPr>
          <p:nvPr/>
        </p:nvSpPr>
        <p:spPr bwMode="auto">
          <a:xfrm>
            <a:off x="2971800" y="2734508"/>
            <a:ext cx="1295400" cy="67710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tIns="182880" bIns="182880">
            <a:spAutoFit/>
          </a:bodyPr>
          <a:lstStyle/>
          <a:p>
            <a:pPr algn="ctr">
              <a:spcBef>
                <a:spcPct val="50000"/>
              </a:spcBef>
              <a:buFont typeface="Wingdings" pitchFamily="2" charset="2"/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Logic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1" name="Text Box 11"/>
          <p:cNvSpPr txBox="1">
            <a:spLocks noChangeArrowheads="1"/>
          </p:cNvSpPr>
          <p:nvPr/>
        </p:nvSpPr>
        <p:spPr bwMode="auto">
          <a:xfrm>
            <a:off x="4953000" y="2734508"/>
            <a:ext cx="1295400" cy="67710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tIns="182880" bIns="182880">
            <a:spAutoFit/>
          </a:bodyPr>
          <a:lstStyle/>
          <a:p>
            <a:pPr algn="ctr">
              <a:spcBef>
                <a:spcPct val="50000"/>
              </a:spcBef>
              <a:buFont typeface="Wingdings" pitchFamily="2" charset="2"/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Minefield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>
            <a:stCxn id="29" idx="3"/>
            <a:endCxn id="30" idx="1"/>
          </p:cNvCxnSpPr>
          <p:nvPr/>
        </p:nvCxnSpPr>
        <p:spPr>
          <a:xfrm>
            <a:off x="2362200" y="3071574"/>
            <a:ext cx="609600" cy="14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30" idx="3"/>
            <a:endCxn id="31" idx="1"/>
          </p:cNvCxnSpPr>
          <p:nvPr/>
        </p:nvCxnSpPr>
        <p:spPr>
          <a:xfrm>
            <a:off x="4267200" y="3073062"/>
            <a:ext cx="6858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 Box 11"/>
          <p:cNvSpPr txBox="1">
            <a:spLocks noChangeArrowheads="1"/>
          </p:cNvSpPr>
          <p:nvPr/>
        </p:nvSpPr>
        <p:spPr bwMode="auto">
          <a:xfrm>
            <a:off x="7086600" y="2734508"/>
            <a:ext cx="1295400" cy="67710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tIns="182880" bIns="182880">
            <a:spAutoFit/>
          </a:bodyPr>
          <a:lstStyle/>
          <a:p>
            <a:pPr algn="ctr">
              <a:spcBef>
                <a:spcPct val="50000"/>
              </a:spcBef>
              <a:buFont typeface="Wingdings" pitchFamily="2" charset="2"/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Cell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35" name="Straight Arrow Connector 34"/>
          <p:cNvCxnSpPr>
            <a:stCxn id="31" idx="3"/>
            <a:endCxn id="34" idx="1"/>
          </p:cNvCxnSpPr>
          <p:nvPr/>
        </p:nvCxnSpPr>
        <p:spPr>
          <a:xfrm>
            <a:off x="6248400" y="3073062"/>
            <a:ext cx="8382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858000" y="2819400"/>
            <a:ext cx="15240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</a:t>
            </a:r>
            <a:endParaRPr lang="en-SG" dirty="0"/>
          </a:p>
        </p:txBody>
      </p:sp>
      <p:sp>
        <p:nvSpPr>
          <p:cNvPr id="37" name="Flowchart: Decision 36"/>
          <p:cNvSpPr/>
          <p:nvPr/>
        </p:nvSpPr>
        <p:spPr>
          <a:xfrm>
            <a:off x="6248400" y="2969805"/>
            <a:ext cx="304800" cy="203538"/>
          </a:xfrm>
          <a:prstGeom prst="flowChartDecision">
            <a:avLst/>
          </a:prstGeom>
          <a:solidFill>
            <a:schemeClr val="accent4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65570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5</Words>
  <Application>Microsoft Office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Rebekah Low</dc:creator>
  <cp:lastModifiedBy>Rebekah Low</cp:lastModifiedBy>
  <cp:revision>6</cp:revision>
  <dcterms:created xsi:type="dcterms:W3CDTF">2017-06-09T06:23:32Z</dcterms:created>
  <dcterms:modified xsi:type="dcterms:W3CDTF">2017-06-09T08:26:38Z</dcterms:modified>
</cp:coreProperties>
</file>