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193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3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26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23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86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098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778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747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20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4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9FAE-6367-423E-9732-6978E8FEFC20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212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9FAE-6367-423E-9732-6978E8FEFC20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64C5B-C1AC-4AB8-9B11-BCD0618880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076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3845568" y="528089"/>
            <a:ext cx="1741118" cy="4446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order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624222" y="2924944"/>
            <a:ext cx="1445190" cy="5845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Prepare Drink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436096" y="2924944"/>
            <a:ext cx="1419197" cy="5845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Prepare Dessert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092280" y="2935800"/>
            <a:ext cx="1559556" cy="5845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Prepare Sandwich</a:t>
            </a:r>
            <a:endParaRPr lang="en-US" dirty="0"/>
          </a:p>
        </p:txBody>
      </p:sp>
      <p:cxnSp>
        <p:nvCxnSpPr>
          <p:cNvPr id="30" name="Elbow Connector 29"/>
          <p:cNvCxnSpPr>
            <a:stCxn id="57" idx="0"/>
            <a:endCxn id="24" idx="0"/>
          </p:cNvCxnSpPr>
          <p:nvPr/>
        </p:nvCxnSpPr>
        <p:spPr>
          <a:xfrm rot="5400000">
            <a:off x="3785130" y="2082881"/>
            <a:ext cx="1403751" cy="280375"/>
          </a:xfrm>
          <a:prstGeom prst="bentConnector3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2" name="Elbow Connector 31"/>
          <p:cNvCxnSpPr>
            <a:stCxn id="58" idx="0"/>
            <a:endCxn id="28" idx="0"/>
          </p:cNvCxnSpPr>
          <p:nvPr/>
        </p:nvCxnSpPr>
        <p:spPr>
          <a:xfrm rot="16200000" flipH="1">
            <a:off x="4889369" y="1668617"/>
            <a:ext cx="1403751" cy="1108902"/>
          </a:xfrm>
          <a:prstGeom prst="bentConnector3">
            <a:avLst>
              <a:gd name="adj1" fmla="val 68739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4" name="Elbow Connector 33"/>
          <p:cNvCxnSpPr>
            <a:stCxn id="59" idx="0"/>
            <a:endCxn id="29" idx="0"/>
          </p:cNvCxnSpPr>
          <p:nvPr/>
        </p:nvCxnSpPr>
        <p:spPr>
          <a:xfrm rot="16200000" flipH="1">
            <a:off x="5951922" y="1015663"/>
            <a:ext cx="1414607" cy="242566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6" name="Elbow Connector 35"/>
          <p:cNvCxnSpPr>
            <a:stCxn id="51" idx="2"/>
            <a:endCxn id="24" idx="2"/>
          </p:cNvCxnSpPr>
          <p:nvPr/>
        </p:nvCxnSpPr>
        <p:spPr>
          <a:xfrm rot="16200000" flipV="1">
            <a:off x="3464907" y="4391402"/>
            <a:ext cx="1928592" cy="164771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7" name="Elbow Connector 36"/>
          <p:cNvCxnSpPr>
            <a:stCxn id="52" idx="2"/>
            <a:endCxn id="28" idx="2"/>
          </p:cNvCxnSpPr>
          <p:nvPr/>
        </p:nvCxnSpPr>
        <p:spPr>
          <a:xfrm rot="5400000" flipH="1" flipV="1">
            <a:off x="4569146" y="3861535"/>
            <a:ext cx="1928592" cy="1224506"/>
          </a:xfrm>
          <a:prstGeom prst="bentConnector3">
            <a:avLst>
              <a:gd name="adj1" fmla="val 63964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9" name="Elbow Connector 38"/>
          <p:cNvCxnSpPr>
            <a:stCxn id="50" idx="2"/>
            <a:endCxn id="44" idx="2"/>
          </p:cNvCxnSpPr>
          <p:nvPr/>
        </p:nvCxnSpPr>
        <p:spPr>
          <a:xfrm rot="16200000" flipV="1">
            <a:off x="2312017" y="3648114"/>
            <a:ext cx="1164609" cy="2415332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1" name="Rounded Rectangle 40"/>
          <p:cNvSpPr/>
          <p:nvPr/>
        </p:nvSpPr>
        <p:spPr>
          <a:xfrm>
            <a:off x="1868021" y="3005737"/>
            <a:ext cx="1322539" cy="4446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cash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66362" y="3005737"/>
            <a:ext cx="1458236" cy="4446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voucher</a:t>
            </a:r>
            <a:endParaRPr lang="en-US" dirty="0"/>
          </a:p>
        </p:txBody>
      </p:sp>
      <p:sp>
        <p:nvSpPr>
          <p:cNvPr id="43" name="Diamond 42"/>
          <p:cNvSpPr/>
          <p:nvPr/>
        </p:nvSpPr>
        <p:spPr>
          <a:xfrm>
            <a:off x="1492240" y="2165449"/>
            <a:ext cx="375781" cy="400833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/>
          <p:cNvSpPr/>
          <p:nvPr/>
        </p:nvSpPr>
        <p:spPr>
          <a:xfrm>
            <a:off x="1498764" y="3872642"/>
            <a:ext cx="375781" cy="400833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>
            <a:stCxn id="44" idx="1"/>
          </p:cNvCxnSpPr>
          <p:nvPr/>
        </p:nvCxnSpPr>
        <p:spPr>
          <a:xfrm rot="10800000">
            <a:off x="795480" y="3450411"/>
            <a:ext cx="703284" cy="622648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6" name="Elbow Connector 45"/>
          <p:cNvCxnSpPr>
            <a:stCxn id="44" idx="3"/>
          </p:cNvCxnSpPr>
          <p:nvPr/>
        </p:nvCxnSpPr>
        <p:spPr>
          <a:xfrm flipV="1">
            <a:off x="1874545" y="3450411"/>
            <a:ext cx="654746" cy="622648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7" name="Elbow Connector 46"/>
          <p:cNvCxnSpPr>
            <a:endCxn id="43" idx="3"/>
          </p:cNvCxnSpPr>
          <p:nvPr/>
        </p:nvCxnSpPr>
        <p:spPr>
          <a:xfrm rot="16200000" flipV="1">
            <a:off x="1878721" y="2355167"/>
            <a:ext cx="639871" cy="661270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8" name="Elbow Connector 47"/>
          <p:cNvCxnSpPr>
            <a:endCxn id="43" idx="1"/>
          </p:cNvCxnSpPr>
          <p:nvPr/>
        </p:nvCxnSpPr>
        <p:spPr>
          <a:xfrm rot="5400000" flipH="1" flipV="1">
            <a:off x="823925" y="2337422"/>
            <a:ext cx="639871" cy="696760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49" name="Group 48"/>
          <p:cNvGrpSpPr/>
          <p:nvPr/>
        </p:nvGrpSpPr>
        <p:grpSpPr>
          <a:xfrm>
            <a:off x="3896724" y="5438084"/>
            <a:ext cx="1639328" cy="45719"/>
            <a:chOff x="5799551" y="4958429"/>
            <a:chExt cx="925358" cy="45719"/>
          </a:xfrm>
          <a:solidFill>
            <a:srgbClr val="7030A0"/>
          </a:solidFill>
        </p:grpSpPr>
        <p:sp>
          <p:nvSpPr>
            <p:cNvPr id="50" name="Rectangle 49"/>
            <p:cNvSpPr/>
            <p:nvPr/>
          </p:nvSpPr>
          <p:spPr>
            <a:xfrm flipV="1">
              <a:off x="5799551" y="4958429"/>
              <a:ext cx="231731" cy="45719"/>
            </a:xfrm>
            <a:prstGeom prst="rect">
              <a:avLst/>
            </a:prstGeom>
            <a:grpFill/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flipV="1">
              <a:off x="6030760" y="4958429"/>
              <a:ext cx="231731" cy="45719"/>
            </a:xfrm>
            <a:prstGeom prst="rect">
              <a:avLst/>
            </a:prstGeom>
            <a:grpFill/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flipV="1">
              <a:off x="6261969" y="4958429"/>
              <a:ext cx="231731" cy="45719"/>
            </a:xfrm>
            <a:prstGeom prst="rect">
              <a:avLst/>
            </a:prstGeom>
            <a:grpFill/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flipV="1">
              <a:off x="6493178" y="4958429"/>
              <a:ext cx="231731" cy="45719"/>
            </a:xfrm>
            <a:prstGeom prst="rect">
              <a:avLst/>
            </a:prstGeom>
            <a:grpFill/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Elbow Connector 53"/>
          <p:cNvCxnSpPr>
            <a:stCxn id="53" idx="2"/>
            <a:endCxn id="29" idx="2"/>
          </p:cNvCxnSpPr>
          <p:nvPr/>
        </p:nvCxnSpPr>
        <p:spPr>
          <a:xfrm rot="5400000" flipH="1" flipV="1">
            <a:off x="5642555" y="3208582"/>
            <a:ext cx="1917736" cy="2541269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55" name="Group 54"/>
          <p:cNvGrpSpPr/>
          <p:nvPr/>
        </p:nvGrpSpPr>
        <p:grpSpPr>
          <a:xfrm>
            <a:off x="4012328" y="1475474"/>
            <a:ext cx="1639328" cy="45719"/>
            <a:chOff x="5799551" y="4958429"/>
            <a:chExt cx="925358" cy="45719"/>
          </a:xfrm>
          <a:solidFill>
            <a:srgbClr val="7030A0"/>
          </a:solidFill>
        </p:grpSpPr>
        <p:sp>
          <p:nvSpPr>
            <p:cNvPr id="56" name="Rectangle 55"/>
            <p:cNvSpPr/>
            <p:nvPr/>
          </p:nvSpPr>
          <p:spPr>
            <a:xfrm flipV="1">
              <a:off x="5799551" y="4958429"/>
              <a:ext cx="231731" cy="45719"/>
            </a:xfrm>
            <a:prstGeom prst="rect">
              <a:avLst/>
            </a:prstGeom>
            <a:grpFill/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flipV="1">
              <a:off x="6030760" y="4958429"/>
              <a:ext cx="231731" cy="45719"/>
            </a:xfrm>
            <a:prstGeom prst="rect">
              <a:avLst/>
            </a:prstGeom>
            <a:grpFill/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flipV="1">
              <a:off x="6261969" y="4958429"/>
              <a:ext cx="231731" cy="45719"/>
            </a:xfrm>
            <a:prstGeom prst="rect">
              <a:avLst/>
            </a:prstGeom>
            <a:grpFill/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flipV="1">
              <a:off x="6493178" y="4958429"/>
              <a:ext cx="231731" cy="45719"/>
            </a:xfrm>
            <a:prstGeom prst="rect">
              <a:avLst/>
            </a:prstGeom>
            <a:grpFill/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Elbow Connector 59"/>
          <p:cNvCxnSpPr>
            <a:stCxn id="43" idx="0"/>
            <a:endCxn id="56" idx="0"/>
          </p:cNvCxnSpPr>
          <p:nvPr/>
        </p:nvCxnSpPr>
        <p:spPr>
          <a:xfrm rot="5400000" flipH="1" flipV="1">
            <a:off x="2626733" y="574591"/>
            <a:ext cx="644256" cy="2537460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1" name="Rounded Rectangle 60"/>
          <p:cNvSpPr/>
          <p:nvPr/>
        </p:nvSpPr>
        <p:spPr>
          <a:xfrm>
            <a:off x="3887192" y="5953947"/>
            <a:ext cx="1741118" cy="4446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order</a:t>
            </a:r>
            <a:endParaRPr lang="en-US" dirty="0"/>
          </a:p>
        </p:txBody>
      </p:sp>
      <p:cxnSp>
        <p:nvCxnSpPr>
          <p:cNvPr id="62" name="Elbow Connector 61"/>
          <p:cNvCxnSpPr>
            <a:stCxn id="61" idx="0"/>
            <a:endCxn id="51" idx="0"/>
          </p:cNvCxnSpPr>
          <p:nvPr/>
        </p:nvCxnSpPr>
        <p:spPr>
          <a:xfrm rot="16200000" flipV="1">
            <a:off x="4399598" y="5595793"/>
            <a:ext cx="470144" cy="246163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3" name="Flowchart: Connector 62"/>
          <p:cNvSpPr/>
          <p:nvPr/>
        </p:nvSpPr>
        <p:spPr>
          <a:xfrm>
            <a:off x="6839168" y="6135673"/>
            <a:ext cx="124225" cy="12422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6792720" y="6085469"/>
            <a:ext cx="217119" cy="217119"/>
          </a:xfrm>
          <a:prstGeom prst="flowChartConnector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Elbow Connector 64"/>
          <p:cNvCxnSpPr>
            <a:stCxn id="64" idx="2"/>
            <a:endCxn id="61" idx="3"/>
          </p:cNvCxnSpPr>
          <p:nvPr/>
        </p:nvCxnSpPr>
        <p:spPr>
          <a:xfrm rot="10800000">
            <a:off x="5628310" y="6176285"/>
            <a:ext cx="1164410" cy="17745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6" name="Elbow Connector 65"/>
          <p:cNvCxnSpPr>
            <a:stCxn id="57" idx="2"/>
            <a:endCxn id="22" idx="2"/>
          </p:cNvCxnSpPr>
          <p:nvPr/>
        </p:nvCxnSpPr>
        <p:spPr>
          <a:xfrm rot="5400000" flipH="1" flipV="1">
            <a:off x="4420304" y="1179652"/>
            <a:ext cx="502711" cy="88935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7" name="Flowchart: Connector 66"/>
          <p:cNvSpPr/>
          <p:nvPr/>
        </p:nvSpPr>
        <p:spPr>
          <a:xfrm>
            <a:off x="3275856" y="686541"/>
            <a:ext cx="150313" cy="15031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>
            <a:stCxn id="22" idx="1"/>
            <a:endCxn id="67" idx="6"/>
          </p:cNvCxnSpPr>
          <p:nvPr/>
        </p:nvCxnSpPr>
        <p:spPr>
          <a:xfrm rot="10800000" flipV="1">
            <a:off x="3426170" y="750426"/>
            <a:ext cx="419399" cy="11272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0904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4</cp:revision>
  <dcterms:created xsi:type="dcterms:W3CDTF">2017-07-10T07:05:24Z</dcterms:created>
  <dcterms:modified xsi:type="dcterms:W3CDTF">2018-10-14T09:18:22Z</dcterms:modified>
</cp:coreProperties>
</file>