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21/9/2017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219200" y="2590800"/>
            <a:ext cx="7010400" cy="2715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3465131" y="2197659"/>
            <a:ext cx="0" cy="34623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81205" y="1875337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:Foo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 flipV="1">
            <a:off x="1700418" y="4905898"/>
            <a:ext cx="1857966" cy="2590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2" name="Rectangle 31"/>
          <p:cNvSpPr/>
          <p:nvPr/>
        </p:nvSpPr>
        <p:spPr>
          <a:xfrm>
            <a:off x="3326587" y="4237349"/>
            <a:ext cx="231797" cy="83094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321144" y="3699517"/>
            <a:ext cx="20787" cy="1232281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700419" y="3246842"/>
            <a:ext cx="3864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1" name="Rectangle 40"/>
          <p:cNvSpPr/>
          <p:nvPr/>
        </p:nvSpPr>
        <p:spPr>
          <a:xfrm>
            <a:off x="6198435" y="3330346"/>
            <a:ext cx="251361" cy="6577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1700418" y="3971315"/>
            <a:ext cx="44821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1700418" y="4369048"/>
            <a:ext cx="16393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575065" y="3997197"/>
            <a:ext cx="165768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do()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 flipV="1">
            <a:off x="1219200" y="2602275"/>
            <a:ext cx="762000" cy="403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19200" y="260227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while   [some condition]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5565138" y="3026686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bar:Bar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4543240" y="3571205"/>
            <a:ext cx="34396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7338574" y="3416434"/>
            <a:ext cx="738626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:Gee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447815" y="3556305"/>
            <a:ext cx="8820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7696200" y="3724211"/>
            <a:ext cx="0" cy="869727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52" name="Rectangle 51"/>
          <p:cNvSpPr/>
          <p:nvPr/>
        </p:nvSpPr>
        <p:spPr>
          <a:xfrm>
            <a:off x="6194263" y="4491028"/>
            <a:ext cx="251361" cy="3596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3558384" y="4843102"/>
            <a:ext cx="26242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558384" y="4508163"/>
            <a:ext cx="2630048" cy="6823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41" grpId="0" animBg="1"/>
      <p:bldP spid="42" grpId="0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6" grpId="0"/>
      <p:bldP spid="46" grpId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4</cp:revision>
  <dcterms:created xsi:type="dcterms:W3CDTF">2017-06-01T03:42:16Z</dcterms:created>
  <dcterms:modified xsi:type="dcterms:W3CDTF">2017-09-21T14:23:50Z</dcterms:modified>
</cp:coreProperties>
</file>