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9752" y="1916832"/>
            <a:ext cx="4464496" cy="2705078"/>
            <a:chOff x="1107389" y="3041068"/>
            <a:chExt cx="4464496" cy="2705078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7389" y="3081850"/>
              <a:ext cx="4464496" cy="26642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2000">
                  <a:latin typeface="Calibri" pitchFamily="34" charset="0"/>
                </a:rPr>
                <a:t>					</a:t>
              </a:r>
            </a:p>
          </p:txBody>
        </p:sp>
        <p:sp>
          <p:nvSpPr>
            <p:cNvPr id="35" name="Snip Single Corner Rectangle 34"/>
            <p:cNvSpPr/>
            <p:nvPr/>
          </p:nvSpPr>
          <p:spPr>
            <a:xfrm flipV="1">
              <a:off x="1107389" y="3069106"/>
              <a:ext cx="673143" cy="403761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192693" y="3041068"/>
              <a:ext cx="301633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chemeClr val="tx1"/>
                  </a:solidFill>
                  <a:cs typeface="Arial" charset="0"/>
                </a:rPr>
                <a:t>opt    </a:t>
              </a:r>
              <a:r>
                <a:rPr lang="en-US" sz="2000" dirty="0" smtClean="0">
                  <a:solidFill>
                    <a:schemeClr val="tx1"/>
                  </a:solidFill>
                  <a:cs typeface="Arial" charset="0"/>
                </a:rPr>
                <a:t>[</a:t>
              </a:r>
              <a:r>
                <a:rPr lang="en-US" sz="2000" dirty="0" err="1" smtClean="0">
                  <a:solidFill>
                    <a:schemeClr val="tx1"/>
                  </a:solidFill>
                  <a:cs typeface="Arial" charset="0"/>
                </a:rPr>
                <a:t>isFirstPage</a:t>
              </a:r>
              <a:r>
                <a:rPr lang="en-US" sz="2000" dirty="0" smtClean="0">
                  <a:solidFill>
                    <a:schemeClr val="tx1"/>
                  </a:solidFill>
                  <a:cs typeface="Arial" charset="0"/>
                </a:rPr>
                <a:t>]</a:t>
              </a:r>
              <a:endParaRPr lang="en-US" sz="2000" dirty="0">
                <a:solidFill>
                  <a:schemeClr val="tx1"/>
                </a:solidFill>
                <a:cs typeface="Arial" charset="0"/>
              </a:endParaRPr>
            </a:p>
          </p:txBody>
        </p:sp>
      </p:grp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5127727" y="2830987"/>
            <a:ext cx="0" cy="15748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059834" y="2566766"/>
            <a:ext cx="161358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2" name="Rectangle 21"/>
          <p:cNvSpPr/>
          <p:nvPr/>
        </p:nvSpPr>
        <p:spPr>
          <a:xfrm>
            <a:off x="5009630" y="2650270"/>
            <a:ext cx="251361" cy="7829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059834" y="3433253"/>
            <a:ext cx="1922086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4673424" y="2346610"/>
            <a:ext cx="973253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en-US" sz="2000" dirty="0" smtClean="0">
                <a:solidFill>
                  <a:schemeClr val="tx1"/>
                </a:solidFill>
              </a:rPr>
              <a:t>Quote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8" name="Group 65"/>
          <p:cNvGrpSpPr/>
          <p:nvPr/>
        </p:nvGrpSpPr>
        <p:grpSpPr>
          <a:xfrm>
            <a:off x="5271233" y="2732925"/>
            <a:ext cx="276298" cy="210590"/>
            <a:chOff x="2660072" y="4394662"/>
            <a:chExt cx="276298" cy="21059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65"/>
          <p:cNvGrpSpPr/>
          <p:nvPr/>
        </p:nvGrpSpPr>
        <p:grpSpPr>
          <a:xfrm>
            <a:off x="5177419" y="3159043"/>
            <a:ext cx="276298" cy="210590"/>
            <a:chOff x="2660072" y="4394662"/>
            <a:chExt cx="276298" cy="21059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5123306" y="2946131"/>
            <a:ext cx="259630" cy="2143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5537241" y="2515367"/>
            <a:ext cx="181691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generate()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059833" y="3956215"/>
            <a:ext cx="1933961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649249" y="3569857"/>
            <a:ext cx="145520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print()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07650" y="3951782"/>
            <a:ext cx="251361" cy="16472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07650" y="4245490"/>
            <a:ext cx="271548" cy="289972"/>
            <a:chOff x="6752591" y="5159322"/>
            <a:chExt cx="271548" cy="289972"/>
          </a:xfrm>
        </p:grpSpPr>
        <p:cxnSp>
          <p:nvCxnSpPr>
            <p:cNvPr id="54" name="Straight Connector 53"/>
            <p:cNvCxnSpPr/>
            <p:nvPr/>
          </p:nvCxnSpPr>
          <p:spPr>
            <a:xfrm rot="16200000" flipV="1">
              <a:off x="6748097" y="5167709"/>
              <a:ext cx="284430" cy="267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6741507" y="5172203"/>
              <a:ext cx="288175" cy="2660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Line 16"/>
          <p:cNvSpPr>
            <a:spLocks noChangeShapeType="1"/>
          </p:cNvSpPr>
          <p:nvPr/>
        </p:nvSpPr>
        <p:spPr bwMode="auto">
          <a:xfrm flipH="1">
            <a:off x="3059832" y="4114253"/>
            <a:ext cx="1947817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>
            <a:off x="3060887" y="1669582"/>
            <a:ext cx="0" cy="3168351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38" grpId="0" animBg="1"/>
      <p:bldP spid="42" grpId="0" animBg="1"/>
      <p:bldP spid="43" grpId="0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</cp:lastModifiedBy>
  <cp:revision>7</cp:revision>
  <dcterms:created xsi:type="dcterms:W3CDTF">2017-06-01T03:42:16Z</dcterms:created>
  <dcterms:modified xsi:type="dcterms:W3CDTF">2018-09-24T05:39:05Z</dcterms:modified>
</cp:coreProperties>
</file>