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707029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{abstract}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5127076"/>
            <a:ext cx="1500570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730907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93073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49290" y="3222402"/>
            <a:ext cx="1967740" cy="1841608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157733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216406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34888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challenge()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1586376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2173110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2357924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956426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842347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449967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93324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3161843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76112" y="5557732"/>
            <a:ext cx="1663385" cy="2258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76111" y="5670637"/>
            <a:ext cx="1663385" cy="6565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train()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03678" y="5557732"/>
            <a:ext cx="1500572" cy="225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03679" y="5670637"/>
            <a:ext cx="1500570" cy="4470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2" grpId="0" animBg="1"/>
      <p:bldP spid="27" grpId="0" animBg="1"/>
      <p:bldP spid="29" grpId="0" animBg="1"/>
      <p:bldP spid="3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707029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{abstract}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5127076"/>
            <a:ext cx="1500570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7511" y="5937532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Lesson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1" name="Straight Connector 20"/>
          <p:cNvCxnSpPr>
            <a:stCxn id="27" idx="3"/>
            <a:endCxn id="17" idx="1"/>
          </p:cNvCxnSpPr>
          <p:nvPr/>
        </p:nvCxnSpPr>
        <p:spPr>
          <a:xfrm>
            <a:off x="3639497" y="5341147"/>
            <a:ext cx="1664182" cy="13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262298" y="5652120"/>
            <a:ext cx="50405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66253" y="4941168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trained by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4970273" y="5106680"/>
            <a:ext cx="147547" cy="983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730907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93073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49290" y="3222402"/>
            <a:ext cx="1967740" cy="1841608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157733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216406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34888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challenge()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1586376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2173110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2357924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956426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842347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449967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93324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3161843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3" idx="3"/>
            <a:endCxn id="14" idx="0"/>
          </p:cNvCxnSpPr>
          <p:nvPr/>
        </p:nvCxnSpPr>
        <p:spPr>
          <a:xfrm flipH="1" flipV="1">
            <a:off x="4176821" y="1577332"/>
            <a:ext cx="1116989" cy="1046434"/>
          </a:xfrm>
          <a:prstGeom prst="bentConnector4">
            <a:avLst>
              <a:gd name="adj1" fmla="val -52257"/>
              <a:gd name="adj2" fmla="val 13542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10799" y="1990001"/>
            <a:ext cx="1368152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9" name="Straight Connector 58"/>
          <p:cNvCxnSpPr>
            <a:endCxn id="45" idx="1"/>
          </p:cNvCxnSpPr>
          <p:nvPr/>
        </p:nvCxnSpPr>
        <p:spPr>
          <a:xfrm>
            <a:off x="5868144" y="2205445"/>
            <a:ext cx="54265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42434" y="751616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 rot="5400000">
            <a:off x="5446454" y="917128"/>
            <a:ext cx="147547" cy="9836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1976112" y="5557732"/>
            <a:ext cx="1663385" cy="2258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Rectangle 18"/>
          <p:cNvSpPr/>
          <p:nvPr/>
        </p:nvSpPr>
        <p:spPr>
          <a:xfrm>
            <a:off x="1976111" y="5670637"/>
            <a:ext cx="1663385" cy="6565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train()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5303678" y="5557732"/>
            <a:ext cx="1500572" cy="225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5303679" y="5670637"/>
            <a:ext cx="1500570" cy="4470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2" grpId="0" animBg="1"/>
      <p:bldP spid="27" grpId="0" animBg="1"/>
      <p:bldP spid="29" grpId="0" animBg="1"/>
      <p:bldP spid="31" grpId="0" animBg="1"/>
      <p:bldP spid="45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1720" y="3030996"/>
            <a:ext cx="1512168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0000"/>
                </a:solidFill>
                <a:latin typeface="Calibri" pitchFamily="34" charset="0"/>
              </a:rPr>
              <a:t>{abstract}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3679" y="4451043"/>
            <a:ext cx="1500570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Human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90200" y="5886351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Lesson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" name="Elbow Connector 10"/>
          <p:cNvCxnSpPr>
            <a:stCxn id="16" idx="0"/>
            <a:endCxn id="12" idx="2"/>
          </p:cNvCxnSpPr>
          <p:nvPr/>
        </p:nvCxnSpPr>
        <p:spPr>
          <a:xfrm rot="5400000" flipH="1" flipV="1">
            <a:off x="3236234" y="2054874"/>
            <a:ext cx="547693" cy="14045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>
            <a:off x="4082278" y="2254703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Elbow Connector 7"/>
          <p:cNvCxnSpPr>
            <a:stCxn id="17" idx="0"/>
            <a:endCxn id="12" idx="2"/>
          </p:cNvCxnSpPr>
          <p:nvPr/>
        </p:nvCxnSpPr>
        <p:spPr>
          <a:xfrm rot="16200000" flipV="1">
            <a:off x="4149290" y="2546369"/>
            <a:ext cx="1967740" cy="1841608"/>
          </a:xfrm>
          <a:prstGeom prst="bentConnector3">
            <a:avLst>
              <a:gd name="adj1" fmla="val 85642"/>
            </a:avLst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901299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1488033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1672847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challenge()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748" y="910343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Trainable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748" y="1497077"/>
            <a:ext cx="2233978" cy="184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748" y="1681891"/>
            <a:ext cx="2233978" cy="549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train()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6112" y="4280393"/>
            <a:ext cx="1663385" cy="7694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TrainableBot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27"/>
          <p:cNvCxnSpPr>
            <a:stCxn id="27" idx="0"/>
            <a:endCxn id="29" idx="2"/>
          </p:cNvCxnSpPr>
          <p:nvPr/>
        </p:nvCxnSpPr>
        <p:spPr>
          <a:xfrm rot="16200000" flipV="1">
            <a:off x="2693727" y="4166314"/>
            <a:ext cx="22815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Extract 28"/>
          <p:cNvSpPr/>
          <p:nvPr/>
        </p:nvSpPr>
        <p:spPr>
          <a:xfrm>
            <a:off x="2677726" y="3823637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Flowchart: Extract 30"/>
          <p:cNvSpPr/>
          <p:nvPr/>
        </p:nvSpPr>
        <p:spPr>
          <a:xfrm>
            <a:off x="1554731" y="2257210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Elbow Connector 7"/>
          <p:cNvCxnSpPr>
            <a:stCxn id="27" idx="1"/>
            <a:endCxn id="31" idx="2"/>
          </p:cNvCxnSpPr>
          <p:nvPr/>
        </p:nvCxnSpPr>
        <p:spPr>
          <a:xfrm rot="10800000">
            <a:off x="1684810" y="2485810"/>
            <a:ext cx="291303" cy="2179304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10799" y="1312807"/>
            <a:ext cx="1368152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64" name="Elbow Connector 63"/>
          <p:cNvCxnSpPr>
            <a:stCxn id="18" idx="1"/>
            <a:endCxn id="38" idx="2"/>
          </p:cNvCxnSpPr>
          <p:nvPr/>
        </p:nvCxnSpPr>
        <p:spPr>
          <a:xfrm rot="10800000">
            <a:off x="2807804" y="5651141"/>
            <a:ext cx="1082396" cy="45065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42" idx="2"/>
          </p:cNvCxnSpPr>
          <p:nvPr/>
        </p:nvCxnSpPr>
        <p:spPr>
          <a:xfrm flipV="1">
            <a:off x="5258352" y="5441643"/>
            <a:ext cx="795612" cy="66015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8352" y="836712"/>
            <a:ext cx="11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challenger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79452" y="1952059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target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23" idx="3"/>
            <a:endCxn id="45" idx="2"/>
          </p:cNvCxnSpPr>
          <p:nvPr/>
        </p:nvCxnSpPr>
        <p:spPr>
          <a:xfrm flipV="1">
            <a:off x="5293810" y="1743694"/>
            <a:ext cx="1801065" cy="20403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3"/>
            <a:endCxn id="45" idx="0"/>
          </p:cNvCxnSpPr>
          <p:nvPr/>
        </p:nvCxnSpPr>
        <p:spPr>
          <a:xfrm>
            <a:off x="5293810" y="1197001"/>
            <a:ext cx="1801065" cy="11580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4084" y="5489271"/>
            <a:ext cx="9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teacher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3300" y="5653645"/>
            <a:ext cx="9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17"/>
          <p:cNvSpPr/>
          <p:nvPr/>
        </p:nvSpPr>
        <p:spPr>
          <a:xfrm>
            <a:off x="1976112" y="4881699"/>
            <a:ext cx="1663385" cy="2258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8" name="Rectangle 18"/>
          <p:cNvSpPr/>
          <p:nvPr/>
        </p:nvSpPr>
        <p:spPr>
          <a:xfrm>
            <a:off x="1976111" y="4994604"/>
            <a:ext cx="1663385" cy="6565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train()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1" name="Rectangle 19"/>
          <p:cNvSpPr/>
          <p:nvPr/>
        </p:nvSpPr>
        <p:spPr>
          <a:xfrm>
            <a:off x="5303678" y="4881699"/>
            <a:ext cx="1500572" cy="225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2" name="Rectangle 20"/>
          <p:cNvSpPr/>
          <p:nvPr/>
        </p:nvSpPr>
        <p:spPr>
          <a:xfrm>
            <a:off x="5303679" y="4994604"/>
            <a:ext cx="1500570" cy="4470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challenge()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2" grpId="0" animBg="1"/>
      <p:bldP spid="27" grpId="0" animBg="1"/>
      <p:bldP spid="29" grpId="0" animBg="1"/>
      <p:bldP spid="31" grpId="0" animBg="1"/>
      <p:bldP spid="45" grpId="0" animBg="1"/>
      <p:bldP spid="37" grpId="0" animBg="1"/>
      <p:bldP spid="38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83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12</cp:revision>
  <dcterms:created xsi:type="dcterms:W3CDTF">2017-06-02T06:53:37Z</dcterms:created>
  <dcterms:modified xsi:type="dcterms:W3CDTF">2017-11-24T04:56:56Z</dcterms:modified>
</cp:coreProperties>
</file>