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9/10/2018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7068" y="401470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Billable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6076397" y="1743439"/>
            <a:ext cx="1878080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rot="16200000" flipH="1" flipV="1">
            <a:off x="4553462" y="585657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37" idx="0"/>
          </p:cNvCxnSpPr>
          <p:nvPr/>
        </p:nvCxnSpPr>
        <p:spPr>
          <a:xfrm rot="10800000" flipV="1">
            <a:off x="4316299" y="671499"/>
            <a:ext cx="299084" cy="931607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187624" y="3537109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24841" y="1615326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5" idx="1"/>
            <a:endCxn id="37" idx="3"/>
          </p:cNvCxnSpPr>
          <p:nvPr/>
        </p:nvCxnSpPr>
        <p:spPr>
          <a:xfrm rot="10800000">
            <a:off x="5073249" y="1890464"/>
            <a:ext cx="100314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69" idx="1"/>
            <a:endCxn id="15" idx="3"/>
          </p:cNvCxnSpPr>
          <p:nvPr/>
        </p:nvCxnSpPr>
        <p:spPr>
          <a:xfrm rot="10800000" flipV="1">
            <a:off x="2456468" y="3687489"/>
            <a:ext cx="763441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3559349" y="1603107"/>
            <a:ext cx="1513900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{abstract}</a:t>
            </a:r>
          </a:p>
          <a:p>
            <a:pPr algn="ctr"/>
            <a:r>
              <a:rPr lang="en-US" sz="1400" dirty="0" smtClean="0"/>
              <a:t>Item</a:t>
            </a:r>
            <a:endParaRPr lang="en-SG" sz="1400" dirty="0"/>
          </a:p>
        </p:txBody>
      </p:sp>
      <p:sp>
        <p:nvSpPr>
          <p:cNvPr id="49" name="Rectangle 48"/>
          <p:cNvSpPr/>
          <p:nvPr/>
        </p:nvSpPr>
        <p:spPr>
          <a:xfrm>
            <a:off x="3491880" y="3139375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StockItem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4172250" y="2627314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4147968" y="2967331"/>
            <a:ext cx="340376" cy="37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3491880" y="3445118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name: String</a:t>
            </a:r>
          </a:p>
          <a:p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3491880" y="3933056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</a:t>
            </a:r>
          </a:p>
          <a:p>
            <a:r>
              <a:rPr lang="en-US" sz="1400" dirty="0" smtClean="0"/>
              <a:t>+bill()</a:t>
            </a:r>
            <a:endParaRPr lang="en-SG" sz="1400" dirty="0"/>
          </a:p>
        </p:txBody>
      </p:sp>
      <p:sp>
        <p:nvSpPr>
          <p:cNvPr id="69" name="Flowchart: Decision 68"/>
          <p:cNvSpPr/>
          <p:nvPr/>
        </p:nvSpPr>
        <p:spPr>
          <a:xfrm>
            <a:off x="3219908" y="3547707"/>
            <a:ext cx="266061" cy="27956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ectangle 79"/>
          <p:cNvSpPr/>
          <p:nvPr/>
        </p:nvSpPr>
        <p:spPr>
          <a:xfrm>
            <a:off x="6076397" y="2029077"/>
            <a:ext cx="1878080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6078296" y="2164634"/>
            <a:ext cx="1878080" cy="821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+add(</a:t>
            </a:r>
            <a:r>
              <a:rPr lang="en-SG" sz="1400" dirty="0" err="1" smtClean="0"/>
              <a:t>StockItem</a:t>
            </a:r>
            <a:r>
              <a:rPr lang="en-SG" sz="1400" dirty="0" smtClean="0"/>
              <a:t>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generateBill</a:t>
            </a:r>
            <a:r>
              <a:rPr lang="en-SG" sz="1400" dirty="0" smtClean="0"/>
              <a:t>(Billable)</a:t>
            </a:r>
          </a:p>
          <a:p>
            <a:r>
              <a:rPr lang="en-SG" sz="1400" dirty="0" smtClean="0"/>
              <a:t>+</a:t>
            </a:r>
            <a:r>
              <a:rPr lang="en-SG" sz="1400" dirty="0" err="1" smtClean="0"/>
              <a:t>getItemCount</a:t>
            </a:r>
            <a:r>
              <a:rPr lang="en-SG" sz="1400" dirty="0" smtClean="0"/>
              <a:t>()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1034731" y="1940559"/>
            <a:ext cx="1576377" cy="54005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&lt;&lt;enumeration&gt;&gt;</a:t>
            </a:r>
            <a:br>
              <a:rPr lang="en-US" sz="1400" dirty="0" smtClean="0"/>
            </a:br>
            <a:r>
              <a:rPr lang="en-US" sz="1400" dirty="0" smtClean="0"/>
              <a:t>Rating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034730" y="2479476"/>
            <a:ext cx="1576377" cy="34484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GOOD, OK, POOR</a:t>
            </a:r>
            <a:endParaRPr lang="en-SG" sz="1400" dirty="0"/>
          </a:p>
        </p:txBody>
      </p:sp>
      <p:cxnSp>
        <p:nvCxnSpPr>
          <p:cNvPr id="58" name="Elbow Connector 57"/>
          <p:cNvCxnSpPr>
            <a:stCxn id="15" idx="0"/>
            <a:endCxn id="55" idx="2"/>
          </p:cNvCxnSpPr>
          <p:nvPr/>
        </p:nvCxnSpPr>
        <p:spPr>
          <a:xfrm rot="5400000" flipH="1" flipV="1">
            <a:off x="1466086" y="3180277"/>
            <a:ext cx="712792" cy="8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3559349" y="2185569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3559349" y="2315582"/>
            <a:ext cx="1513900" cy="298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+print() {abstract}</a:t>
            </a:r>
          </a:p>
        </p:txBody>
      </p:sp>
      <p:cxnSp>
        <p:nvCxnSpPr>
          <p:cNvPr id="103" name="Elbow Connector 102"/>
          <p:cNvCxnSpPr>
            <a:stCxn id="5" idx="0"/>
            <a:endCxn id="4" idx="3"/>
          </p:cNvCxnSpPr>
          <p:nvPr/>
        </p:nvCxnSpPr>
        <p:spPr>
          <a:xfrm rot="16200000" flipV="1">
            <a:off x="5994441" y="722443"/>
            <a:ext cx="1071939" cy="970054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456467" y="3742101"/>
            <a:ext cx="2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187624" y="3843661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rating:Rating</a:t>
            </a:r>
            <a:endParaRPr lang="en-SG" sz="1400" dirty="0"/>
          </a:p>
        </p:txBody>
      </p:sp>
      <p:sp>
        <p:nvSpPr>
          <p:cNvPr id="118" name="Rectangle 117"/>
          <p:cNvSpPr/>
          <p:nvPr/>
        </p:nvSpPr>
        <p:spPr>
          <a:xfrm>
            <a:off x="4787064" y="1082200"/>
            <a:ext cx="1258315" cy="3474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b</a:t>
            </a:r>
            <a:r>
              <a:rPr lang="en-US" sz="1400" dirty="0" smtClean="0"/>
              <a:t>ill()</a:t>
            </a:r>
            <a:endParaRPr lang="en-SG" sz="1400" dirty="0"/>
          </a:p>
        </p:txBody>
      </p:sp>
      <p:sp>
        <p:nvSpPr>
          <p:cNvPr id="119" name="Rectangle 118"/>
          <p:cNvSpPr/>
          <p:nvPr/>
        </p:nvSpPr>
        <p:spPr>
          <a:xfrm>
            <a:off x="4787066" y="903537"/>
            <a:ext cx="1258315" cy="2053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6405786" y="5589240"/>
            <a:ext cx="1219302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:Inventory</a:t>
            </a:r>
            <a:endParaRPr lang="en-SG" sz="1400" u="sng" dirty="0"/>
          </a:p>
        </p:txBody>
      </p:sp>
      <p:sp>
        <p:nvSpPr>
          <p:cNvPr id="31" name="Rectangle 30"/>
          <p:cNvSpPr/>
          <p:nvPr/>
        </p:nvSpPr>
        <p:spPr>
          <a:xfrm>
            <a:off x="3876805" y="5597822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</a:t>
            </a:r>
            <a:r>
              <a:rPr lang="en-US" sz="1400" u="sng" dirty="0" err="1" smtClean="0"/>
              <a:t>StockItem</a:t>
            </a:r>
            <a:endParaRPr lang="en-SG" sz="1400" u="sng" dirty="0"/>
          </a:p>
        </p:txBody>
      </p:sp>
      <p:sp>
        <p:nvSpPr>
          <p:cNvPr id="32" name="Rectangle 31"/>
          <p:cNvSpPr/>
          <p:nvPr/>
        </p:nvSpPr>
        <p:spPr>
          <a:xfrm>
            <a:off x="3876805" y="5916379"/>
            <a:ext cx="1640807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n</a:t>
            </a:r>
            <a:r>
              <a:rPr lang="en-US" sz="1400" dirty="0" smtClean="0"/>
              <a:t>ame = “spanner”</a:t>
            </a:r>
          </a:p>
          <a:p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1603291" y="5614842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:Review</a:t>
            </a:r>
            <a:endParaRPr lang="en-SG" sz="1400" u="sng" dirty="0"/>
          </a:p>
        </p:txBody>
      </p:sp>
      <p:cxnSp>
        <p:nvCxnSpPr>
          <p:cNvPr id="34" name="Elbow Connector 33"/>
          <p:cNvCxnSpPr>
            <a:stCxn id="35" idx="1"/>
            <a:endCxn id="33" idx="3"/>
          </p:cNvCxnSpPr>
          <p:nvPr/>
        </p:nvCxnSpPr>
        <p:spPr>
          <a:xfrm rot="10800000" flipV="1">
            <a:off x="2872135" y="5765222"/>
            <a:ext cx="763441" cy="5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5" name="Flowchart: Decision 34"/>
          <p:cNvSpPr/>
          <p:nvPr/>
        </p:nvSpPr>
        <p:spPr>
          <a:xfrm>
            <a:off x="3635575" y="5625440"/>
            <a:ext cx="266061" cy="27956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/>
          <p:cNvSpPr/>
          <p:nvPr/>
        </p:nvSpPr>
        <p:spPr>
          <a:xfrm>
            <a:off x="1603291" y="5921394"/>
            <a:ext cx="1268843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</a:t>
            </a:r>
            <a:r>
              <a:rPr lang="en-US" sz="1400" dirty="0" smtClean="0"/>
              <a:t>ating=POOR</a:t>
            </a:r>
            <a:endParaRPr lang="en-SG" sz="1400" dirty="0"/>
          </a:p>
        </p:txBody>
      </p:sp>
      <p:cxnSp>
        <p:nvCxnSpPr>
          <p:cNvPr id="39" name="Elbow Connector 38"/>
          <p:cNvCxnSpPr>
            <a:stCxn id="29" idx="1"/>
            <a:endCxn id="31" idx="3"/>
          </p:cNvCxnSpPr>
          <p:nvPr/>
        </p:nvCxnSpPr>
        <p:spPr>
          <a:xfrm rot="10800000" flipV="1">
            <a:off x="5525644" y="5736264"/>
            <a:ext cx="880142" cy="169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34</cp:revision>
  <dcterms:created xsi:type="dcterms:W3CDTF">2017-06-02T06:53:37Z</dcterms:created>
  <dcterms:modified xsi:type="dcterms:W3CDTF">2018-10-09T07:08:22Z</dcterms:modified>
</cp:coreProperties>
</file>