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5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75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54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81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81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0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45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635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285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66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56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4BBC-AD87-481A-9A22-7CADF2038775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924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54BBC-AD87-481A-9A22-7CADF2038775}" type="datetimeFigureOut">
              <a:rPr lang="en-SG" smtClean="0"/>
              <a:t>21/12/2017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B050-0927-4ADD-9E64-D4124980B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386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3707904" y="3295962"/>
            <a:ext cx="1098376" cy="353943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Main</a:t>
            </a:r>
            <a:endParaRPr lang="en-US" b="1" dirty="0" smtClean="0"/>
          </a:p>
        </p:txBody>
      </p:sp>
      <p:cxnSp>
        <p:nvCxnSpPr>
          <p:cNvPr id="64" name="Elbow Connector 63"/>
          <p:cNvCxnSpPr>
            <a:stCxn id="63" idx="3"/>
            <a:endCxn id="67" idx="1"/>
          </p:cNvCxnSpPr>
          <p:nvPr/>
        </p:nvCxnSpPr>
        <p:spPr>
          <a:xfrm flipV="1">
            <a:off x="4806280" y="3472933"/>
            <a:ext cx="16981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99592" y="3295959"/>
            <a:ext cx="914400" cy="353943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 smtClean="0"/>
              <a:t>AgeList</a:t>
            </a:r>
            <a:endParaRPr lang="en-US" b="1" dirty="0" smtClean="0"/>
          </a:p>
        </p:txBody>
      </p:sp>
      <p:cxnSp>
        <p:nvCxnSpPr>
          <p:cNvPr id="66" name="Elbow Connector 65"/>
          <p:cNvCxnSpPr>
            <a:stCxn id="65" idx="3"/>
            <a:endCxn id="63" idx="1"/>
          </p:cNvCxnSpPr>
          <p:nvPr/>
        </p:nvCxnSpPr>
        <p:spPr>
          <a:xfrm>
            <a:off x="1813992" y="3472931"/>
            <a:ext cx="1893912" cy="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504384" y="3288267"/>
            <a:ext cx="1051894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681334" y="4146460"/>
            <a:ext cx="1150404" cy="353943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Calculator</a:t>
            </a:r>
            <a:endParaRPr lang="en-US" b="1" dirty="0" smtClean="0"/>
          </a:p>
        </p:txBody>
      </p:sp>
      <p:cxnSp>
        <p:nvCxnSpPr>
          <p:cNvPr id="69" name="Elbow Connector 68"/>
          <p:cNvCxnSpPr>
            <a:stCxn id="68" idx="0"/>
            <a:endCxn id="63" idx="2"/>
          </p:cNvCxnSpPr>
          <p:nvPr/>
        </p:nvCxnSpPr>
        <p:spPr>
          <a:xfrm rot="5400000" flipH="1" flipV="1">
            <a:off x="4008537" y="3897905"/>
            <a:ext cx="496555" cy="5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6842" y="3100884"/>
            <a:ext cx="70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ages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5255" y="3100884"/>
            <a:ext cx="70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6536" y="3784823"/>
            <a:ext cx="70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5197" y="3461344"/>
            <a:ext cx="9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1..*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Isosceles Triangle 1"/>
          <p:cNvSpPr/>
          <p:nvPr/>
        </p:nvSpPr>
        <p:spPr>
          <a:xfrm rot="16200000">
            <a:off x="2284040" y="3547852"/>
            <a:ext cx="130924" cy="98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2624" y="3399314"/>
            <a:ext cx="99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analyzes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55782" y="3399314"/>
            <a:ext cx="70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9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5</cp:revision>
  <dcterms:created xsi:type="dcterms:W3CDTF">2017-06-07T06:26:15Z</dcterms:created>
  <dcterms:modified xsi:type="dcterms:W3CDTF">2017-12-21T10:27:01Z</dcterms:modified>
</cp:coreProperties>
</file>