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5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5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4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5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34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3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8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E258-B0CF-4D00-9DD0-47F6C19C998A}" type="datetimeFigureOut">
              <a:rPr lang="en-SG" smtClean="0"/>
              <a:t>24/10/2018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5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1168" y="1650176"/>
            <a:ext cx="2514600" cy="369332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Snakes&amp;LaddersGame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2168" y="218357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6" name="Elbow Connector 6"/>
          <p:cNvCxnSpPr>
            <a:stCxn id="4" idx="3"/>
            <a:endCxn id="5" idx="0"/>
          </p:cNvCxnSpPr>
          <p:nvPr/>
        </p:nvCxnSpPr>
        <p:spPr>
          <a:xfrm>
            <a:off x="3515768" y="1834842"/>
            <a:ext cx="2247900" cy="348734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515768" y="14099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lang="en-US" sz="1800" b="1" kern="0" dirty="0" smtClean="0">
                <a:solidFill>
                  <a:sysClr val="windowText" lastClr="000000"/>
                </a:solidFill>
                <a:latin typeface="Calibri" pitchFamily="34" charset="0"/>
              </a:rPr>
              <a:t>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plays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34768" y="262910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Piece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968" y="331490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Board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4768" y="3848308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Square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78168" y="2183576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Turn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12" name="Elbow Connector 11"/>
          <p:cNvCxnSpPr>
            <a:stCxn id="5" idx="3"/>
            <a:endCxn id="11" idx="1"/>
          </p:cNvCxnSpPr>
          <p:nvPr/>
        </p:nvCxnSpPr>
        <p:spPr>
          <a:xfrm>
            <a:off x="6335168" y="2368242"/>
            <a:ext cx="11430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" name="Elbow Connector 26"/>
          <p:cNvCxnSpPr>
            <a:stCxn id="8" idx="0"/>
            <a:endCxn id="5" idx="1"/>
          </p:cNvCxnSpPr>
          <p:nvPr/>
        </p:nvCxnSpPr>
        <p:spPr>
          <a:xfrm rot="5400000" flipH="1" flipV="1">
            <a:off x="4318785" y="1755725"/>
            <a:ext cx="260866" cy="14859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" name="Elbow Connector 13"/>
          <p:cNvCxnSpPr>
            <a:stCxn id="4" idx="2"/>
            <a:endCxn id="9" idx="0"/>
          </p:cNvCxnSpPr>
          <p:nvPr/>
        </p:nvCxnSpPr>
        <p:spPr>
          <a:xfrm rot="5400000">
            <a:off x="1610768" y="2667208"/>
            <a:ext cx="1295400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" name="Elbow Connector 14"/>
          <p:cNvCxnSpPr>
            <a:stCxn id="10" idx="0"/>
            <a:endCxn id="8" idx="2"/>
          </p:cNvCxnSpPr>
          <p:nvPr/>
        </p:nvCxnSpPr>
        <p:spPr>
          <a:xfrm rot="5400000" flipH="1" flipV="1">
            <a:off x="3281334" y="3423374"/>
            <a:ext cx="849868" cy="158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6" name="Elbow Connector 43"/>
          <p:cNvCxnSpPr>
            <a:stCxn id="9" idx="2"/>
            <a:endCxn id="10" idx="1"/>
          </p:cNvCxnSpPr>
          <p:nvPr/>
        </p:nvCxnSpPr>
        <p:spPr>
          <a:xfrm rot="16200000" flipH="1">
            <a:off x="2522251" y="3420457"/>
            <a:ext cx="348734" cy="876300"/>
          </a:xfrm>
          <a:prstGeom prst="bentConnector2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3134768" y="421764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number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2968" y="20195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owns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262034" y="24444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played 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01368" y="39890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100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11368" y="20195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takes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052734" y="324454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 is 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92168" y="179090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2..*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368" y="224810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5240" y="296028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74690" y="5608071"/>
            <a:ext cx="1257300" cy="331670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kern="0" dirty="0" err="1" smtClean="0">
                <a:solidFill>
                  <a:sysClr val="windowText" lastClr="000000"/>
                </a:solidFill>
                <a:latin typeface="Calibri" pitchFamily="34" charset="0"/>
              </a:rPr>
              <a:t>AutoMover</a:t>
            </a:r>
            <a:endParaRPr 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27" name="Shape 52"/>
          <p:cNvCxnSpPr/>
          <p:nvPr/>
        </p:nvCxnSpPr>
        <p:spPr>
          <a:xfrm rot="5400000" flipH="1" flipV="1">
            <a:off x="2746470" y="5086642"/>
            <a:ext cx="1002268" cy="2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2828443" y="4886563"/>
            <a:ext cx="1099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starts 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29" name="Shape 52"/>
          <p:cNvCxnSpPr>
            <a:stCxn id="26" idx="1"/>
            <a:endCxn id="9" idx="1"/>
          </p:cNvCxnSpPr>
          <p:nvPr/>
        </p:nvCxnSpPr>
        <p:spPr>
          <a:xfrm rot="10800000">
            <a:off x="1686968" y="3499574"/>
            <a:ext cx="1387722" cy="2274332"/>
          </a:xfrm>
          <a:prstGeom prst="bentConnector3">
            <a:avLst>
              <a:gd name="adj1" fmla="val 1164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77768" y="360804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32544" y="4566348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29968" y="551304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*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3168" y="54368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has 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2144168" y="3684240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686968" y="386080"/>
            <a:ext cx="1143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86968" y="755412"/>
            <a:ext cx="1143000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FaceValue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7" name="Elbow Connector 36"/>
          <p:cNvCxnSpPr>
            <a:stCxn id="4" idx="0"/>
            <a:endCxn id="36" idx="2"/>
          </p:cNvCxnSpPr>
          <p:nvPr/>
        </p:nvCxnSpPr>
        <p:spPr>
          <a:xfrm rot="5400000" flipH="1" flipV="1">
            <a:off x="1995752" y="1387460"/>
            <a:ext cx="525432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Rectangle 37"/>
          <p:cNvSpPr/>
          <p:nvPr/>
        </p:nvSpPr>
        <p:spPr>
          <a:xfrm>
            <a:off x="7478168" y="2552908"/>
            <a:ext cx="1143000" cy="369332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dieValue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cxnSp>
        <p:nvCxnSpPr>
          <p:cNvPr id="39" name="Shape 52"/>
          <p:cNvCxnSpPr>
            <a:stCxn id="38" idx="2"/>
          </p:cNvCxnSpPr>
          <p:nvPr/>
        </p:nvCxnSpPr>
        <p:spPr>
          <a:xfrm rot="5400000">
            <a:off x="5630318" y="1569690"/>
            <a:ext cx="1066800" cy="377190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3319350" y="4739316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1" name="Shape 52"/>
          <p:cNvCxnSpPr/>
          <p:nvPr/>
        </p:nvCxnSpPr>
        <p:spPr>
          <a:xfrm rot="5400000" flipH="1" flipV="1">
            <a:off x="3508470" y="5086642"/>
            <a:ext cx="1002268" cy="2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6200000">
            <a:off x="3718393" y="4953908"/>
            <a:ext cx="88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ends in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26784" y="454881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4" name="Isosceles Triangle 43"/>
          <p:cNvSpPr/>
          <p:nvPr/>
        </p:nvSpPr>
        <p:spPr>
          <a:xfrm>
            <a:off x="4098992" y="47429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/>
          <p:cNvSpPr txBox="1"/>
          <p:nvPr/>
        </p:nvSpPr>
        <p:spPr>
          <a:xfrm>
            <a:off x="5192168" y="360804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moves piece from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46" name="Isosceles Triangle 45"/>
          <p:cNvSpPr/>
          <p:nvPr/>
        </p:nvSpPr>
        <p:spPr>
          <a:xfrm rot="16200000">
            <a:off x="5127692" y="3780956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7059068" y="219834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hape 52"/>
          <p:cNvCxnSpPr>
            <a:endCxn id="17" idx="3"/>
          </p:cNvCxnSpPr>
          <p:nvPr/>
        </p:nvCxnSpPr>
        <p:spPr>
          <a:xfrm rot="10800000" flipV="1">
            <a:off x="4277768" y="2922240"/>
            <a:ext cx="4114800" cy="1480066"/>
          </a:xfrm>
          <a:prstGeom prst="bentConnector3">
            <a:avLst>
              <a:gd name="adj1" fmla="val -2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68368" y="444624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moves piece to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0" name="Isosceles Triangle 49"/>
          <p:cNvSpPr/>
          <p:nvPr/>
        </p:nvSpPr>
        <p:spPr>
          <a:xfrm rot="16200000">
            <a:off x="5154068" y="4619156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Isosceles Triangle 50"/>
          <p:cNvSpPr/>
          <p:nvPr/>
        </p:nvSpPr>
        <p:spPr>
          <a:xfrm rot="5400000">
            <a:off x="2173476" y="559510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3418180" y="368424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Isosceles Triangle 52"/>
          <p:cNvSpPr/>
          <p:nvPr/>
        </p:nvSpPr>
        <p:spPr>
          <a:xfrm rot="16200000">
            <a:off x="3934868" y="219834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3630068" y="158874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Isosceles Triangle 54"/>
          <p:cNvSpPr/>
          <p:nvPr/>
        </p:nvSpPr>
        <p:spPr>
          <a:xfrm rot="10800000">
            <a:off x="1915568" y="3150840"/>
            <a:ext cx="152400" cy="76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/>
          <p:cNvSpPr txBox="1"/>
          <p:nvPr/>
        </p:nvSpPr>
        <p:spPr>
          <a:xfrm>
            <a:off x="2220368" y="292224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229542" y="1080681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</a:rPr>
              <a:t>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191373" y="2544667"/>
            <a:ext cx="1143000" cy="646331"/>
          </a:xfrm>
          <a:prstGeom prst="rect">
            <a:avLst/>
          </a:prstGeom>
          <a:solidFill>
            <a:srgbClr val="8064A2">
              <a:tint val="50000"/>
              <a:satMod val="300000"/>
            </a:srgbClr>
          </a:soli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name</a:t>
            </a:r>
          </a:p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id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0718" y="5115933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Snake</a:t>
            </a:r>
            <a:endParaRPr 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22593" y="5829560"/>
            <a:ext cx="11430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</a:rPr>
              <a:t>Ladder</a:t>
            </a:r>
            <a:endParaRPr lang="en-US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 rot="16200000">
            <a:off x="4326443" y="5650383"/>
            <a:ext cx="228600" cy="212493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hape 52"/>
          <p:cNvCxnSpPr>
            <a:stCxn id="60" idx="1"/>
            <a:endCxn id="2" idx="3"/>
          </p:cNvCxnSpPr>
          <p:nvPr/>
        </p:nvCxnSpPr>
        <p:spPr>
          <a:xfrm rot="10800000">
            <a:off x="4546991" y="5756630"/>
            <a:ext cx="475603" cy="2575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52"/>
          <p:cNvCxnSpPr>
            <a:stCxn id="59" idx="1"/>
            <a:endCxn id="2" idx="3"/>
          </p:cNvCxnSpPr>
          <p:nvPr/>
        </p:nvCxnSpPr>
        <p:spPr>
          <a:xfrm rot="10800000" flipV="1">
            <a:off x="4546990" y="5300598"/>
            <a:ext cx="473728" cy="4560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Reviewer</cp:lastModifiedBy>
  <cp:revision>2</cp:revision>
  <dcterms:created xsi:type="dcterms:W3CDTF">2017-07-06T08:25:31Z</dcterms:created>
  <dcterms:modified xsi:type="dcterms:W3CDTF">2018-10-24T12:31:01Z</dcterms:modified>
</cp:coreProperties>
</file>