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5916013" y="1556792"/>
            <a:ext cx="1648839" cy="310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Rowling</a:t>
            </a:r>
            <a:endParaRPr lang="en-SG" sz="1400" dirty="0"/>
          </a:p>
        </p:txBody>
      </p:sp>
      <p:sp>
        <p:nvSpPr>
          <p:cNvPr id="53" name="Oval 52"/>
          <p:cNvSpPr/>
          <p:nvPr/>
        </p:nvSpPr>
        <p:spPr>
          <a:xfrm>
            <a:off x="1350959" y="1090971"/>
            <a:ext cx="1360807" cy="3141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Fantasy</a:t>
            </a:r>
            <a:endParaRPr lang="en-SG" sz="1400" dirty="0"/>
          </a:p>
        </p:txBody>
      </p:sp>
      <p:cxnSp>
        <p:nvCxnSpPr>
          <p:cNvPr id="59" name="Elbow Connector 58"/>
          <p:cNvCxnSpPr>
            <a:stCxn id="22" idx="6"/>
            <a:endCxn id="49" idx="2"/>
          </p:cNvCxnSpPr>
          <p:nvPr/>
        </p:nvCxnSpPr>
        <p:spPr>
          <a:xfrm flipV="1">
            <a:off x="4636663" y="1712164"/>
            <a:ext cx="1279350" cy="1"/>
          </a:xfrm>
          <a:prstGeom prst="bentConnector3">
            <a:avLst>
              <a:gd name="adj1" fmla="val 50000"/>
            </a:avLst>
          </a:prstGeom>
          <a:ln w="98425" cmpd="tri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4" name="Oval 63"/>
          <p:cNvSpPr/>
          <p:nvPr/>
        </p:nvSpPr>
        <p:spPr>
          <a:xfrm>
            <a:off x="3275856" y="552996"/>
            <a:ext cx="1360807" cy="310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LOTR</a:t>
            </a:r>
            <a:endParaRPr lang="en-SG" sz="1400" dirty="0"/>
          </a:p>
        </p:txBody>
      </p:sp>
      <p:sp>
        <p:nvSpPr>
          <p:cNvPr id="21" name="Oval 20"/>
          <p:cNvSpPr/>
          <p:nvPr/>
        </p:nvSpPr>
        <p:spPr>
          <a:xfrm>
            <a:off x="5916011" y="812017"/>
            <a:ext cx="1648839" cy="310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Tolkien</a:t>
            </a:r>
            <a:endParaRPr lang="en-SG" sz="1400" dirty="0"/>
          </a:p>
        </p:txBody>
      </p:sp>
      <p:sp>
        <p:nvSpPr>
          <p:cNvPr id="22" name="Oval 21"/>
          <p:cNvSpPr/>
          <p:nvPr/>
        </p:nvSpPr>
        <p:spPr>
          <a:xfrm>
            <a:off x="3275856" y="1556793"/>
            <a:ext cx="1360807" cy="310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Potter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3275856" y="1028398"/>
            <a:ext cx="1360807" cy="4392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Hobbit</a:t>
            </a:r>
            <a:endParaRPr lang="en-SG" sz="1400" dirty="0"/>
          </a:p>
        </p:txBody>
      </p:sp>
      <p:cxnSp>
        <p:nvCxnSpPr>
          <p:cNvPr id="24" name="Elbow Connector 23"/>
          <p:cNvCxnSpPr>
            <a:stCxn id="64" idx="2"/>
            <a:endCxn id="53" idx="0"/>
          </p:cNvCxnSpPr>
          <p:nvPr/>
        </p:nvCxnSpPr>
        <p:spPr>
          <a:xfrm rot="10800000" flipV="1">
            <a:off x="2031364" y="708367"/>
            <a:ext cx="1244493" cy="382603"/>
          </a:xfrm>
          <a:prstGeom prst="bentConnector2">
            <a:avLst/>
          </a:prstGeom>
          <a:ln w="98425" cmpd="tri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22" idx="2"/>
            <a:endCxn id="53" idx="4"/>
          </p:cNvCxnSpPr>
          <p:nvPr/>
        </p:nvCxnSpPr>
        <p:spPr>
          <a:xfrm rot="10800000">
            <a:off x="2031364" y="1405073"/>
            <a:ext cx="1244493" cy="307092"/>
          </a:xfrm>
          <a:prstGeom prst="bentConnector2">
            <a:avLst/>
          </a:prstGeom>
          <a:ln w="98425" cmpd="tri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5" name="Elbow Connector 34"/>
          <p:cNvCxnSpPr>
            <a:stCxn id="23" idx="2"/>
            <a:endCxn id="53" idx="6"/>
          </p:cNvCxnSpPr>
          <p:nvPr/>
        </p:nvCxnSpPr>
        <p:spPr>
          <a:xfrm rot="10800000">
            <a:off x="2711766" y="1248023"/>
            <a:ext cx="564090" cy="1"/>
          </a:xfrm>
          <a:prstGeom prst="bentConnector3">
            <a:avLst>
              <a:gd name="adj1" fmla="val 50000"/>
            </a:avLst>
          </a:prstGeom>
          <a:ln w="98425" cmpd="tri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6" name="Elbow Connector 45"/>
          <p:cNvCxnSpPr>
            <a:stCxn id="23" idx="6"/>
            <a:endCxn id="21" idx="4"/>
          </p:cNvCxnSpPr>
          <p:nvPr/>
        </p:nvCxnSpPr>
        <p:spPr>
          <a:xfrm flipV="1">
            <a:off x="4636663" y="1122760"/>
            <a:ext cx="2103768" cy="125263"/>
          </a:xfrm>
          <a:prstGeom prst="bentConnector2">
            <a:avLst/>
          </a:prstGeom>
          <a:ln w="98425" cmpd="tri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Elbow Connector 49"/>
          <p:cNvCxnSpPr>
            <a:stCxn id="64" idx="6"/>
            <a:endCxn id="21" idx="0"/>
          </p:cNvCxnSpPr>
          <p:nvPr/>
        </p:nvCxnSpPr>
        <p:spPr>
          <a:xfrm>
            <a:off x="4636663" y="708368"/>
            <a:ext cx="2103768" cy="103649"/>
          </a:xfrm>
          <a:prstGeom prst="bentConnector2">
            <a:avLst/>
          </a:prstGeom>
          <a:ln w="98425" cmpd="tri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7" name="Round Same Side Corner Rectangle 66"/>
          <p:cNvSpPr/>
          <p:nvPr/>
        </p:nvSpPr>
        <p:spPr>
          <a:xfrm>
            <a:off x="1475656" y="3140968"/>
            <a:ext cx="1360807" cy="314102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Genre</a:t>
            </a:r>
            <a:r>
              <a:rPr lang="en-US" sz="1400" dirty="0" smtClean="0"/>
              <a:t> class</a:t>
            </a:r>
            <a:endParaRPr lang="en-SG" sz="1400" dirty="0"/>
          </a:p>
        </p:txBody>
      </p:sp>
      <p:sp>
        <p:nvSpPr>
          <p:cNvPr id="69" name="Round Same Side Corner Rectangle 68"/>
          <p:cNvSpPr/>
          <p:nvPr/>
        </p:nvSpPr>
        <p:spPr>
          <a:xfrm>
            <a:off x="3622834" y="3140967"/>
            <a:ext cx="1360807" cy="310743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Series</a:t>
            </a:r>
            <a:r>
              <a:rPr lang="en-US" sz="1400" dirty="0" smtClean="0"/>
              <a:t> class</a:t>
            </a:r>
            <a:endParaRPr lang="en-SG" sz="1400" dirty="0"/>
          </a:p>
        </p:txBody>
      </p:sp>
      <p:sp>
        <p:nvSpPr>
          <p:cNvPr id="70" name="Round Same Side Corner Rectangle 69"/>
          <p:cNvSpPr/>
          <p:nvPr/>
        </p:nvSpPr>
        <p:spPr>
          <a:xfrm>
            <a:off x="6175446" y="3140967"/>
            <a:ext cx="1360806" cy="3107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Author</a:t>
            </a:r>
            <a:r>
              <a:rPr lang="en-US" sz="1400" dirty="0" smtClean="0"/>
              <a:t> class</a:t>
            </a:r>
            <a:endParaRPr lang="en-SG" sz="1400" dirty="0"/>
          </a:p>
        </p:txBody>
      </p:sp>
      <p:cxnSp>
        <p:nvCxnSpPr>
          <p:cNvPr id="71" name="Elbow Connector 70"/>
          <p:cNvCxnSpPr>
            <a:stCxn id="69" idx="0"/>
            <a:endCxn id="70" idx="2"/>
          </p:cNvCxnSpPr>
          <p:nvPr/>
        </p:nvCxnSpPr>
        <p:spPr>
          <a:xfrm>
            <a:off x="4983641" y="3296339"/>
            <a:ext cx="1191805" cy="12700"/>
          </a:xfrm>
          <a:prstGeom prst="bentConnector3">
            <a:avLst>
              <a:gd name="adj1" fmla="val 50000"/>
            </a:avLst>
          </a:prstGeom>
          <a:ln w="98425" cmpd="tri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2" name="Elbow Connector 71"/>
          <p:cNvCxnSpPr>
            <a:stCxn id="69" idx="2"/>
          </p:cNvCxnSpPr>
          <p:nvPr/>
        </p:nvCxnSpPr>
        <p:spPr>
          <a:xfrm rot="10800000" flipV="1">
            <a:off x="2836466" y="3296338"/>
            <a:ext cx="786369" cy="1679"/>
          </a:xfrm>
          <a:prstGeom prst="bentConnector3">
            <a:avLst>
              <a:gd name="adj1" fmla="val 50000"/>
            </a:avLst>
          </a:prstGeom>
          <a:ln w="98425" cmpd="tri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85" name="Oval 84"/>
          <p:cNvSpPr/>
          <p:nvPr/>
        </p:nvSpPr>
        <p:spPr>
          <a:xfrm>
            <a:off x="5887413" y="5187606"/>
            <a:ext cx="1648839" cy="310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Rowling</a:t>
            </a:r>
            <a:endParaRPr lang="en-SG" sz="1400" dirty="0"/>
          </a:p>
        </p:txBody>
      </p:sp>
      <p:sp>
        <p:nvSpPr>
          <p:cNvPr id="86" name="Oval 85"/>
          <p:cNvSpPr/>
          <p:nvPr/>
        </p:nvSpPr>
        <p:spPr>
          <a:xfrm>
            <a:off x="1814434" y="4845100"/>
            <a:ext cx="1360807" cy="3141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Fantasy</a:t>
            </a:r>
            <a:endParaRPr lang="en-SG" sz="1400" dirty="0"/>
          </a:p>
        </p:txBody>
      </p:sp>
      <p:cxnSp>
        <p:nvCxnSpPr>
          <p:cNvPr id="87" name="Elbow Connector 86"/>
          <p:cNvCxnSpPr>
            <a:stCxn id="90" idx="6"/>
            <a:endCxn id="85" idx="2"/>
          </p:cNvCxnSpPr>
          <p:nvPr/>
        </p:nvCxnSpPr>
        <p:spPr>
          <a:xfrm>
            <a:off x="4866460" y="5342978"/>
            <a:ext cx="1020953" cy="12700"/>
          </a:xfrm>
          <a:prstGeom prst="bentConnector3">
            <a:avLst>
              <a:gd name="adj1" fmla="val 50000"/>
            </a:avLst>
          </a:prstGeom>
          <a:ln w="98425" cmpd="tri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8" name="Oval 87"/>
          <p:cNvSpPr/>
          <p:nvPr/>
        </p:nvSpPr>
        <p:spPr>
          <a:xfrm>
            <a:off x="3477046" y="4534358"/>
            <a:ext cx="1360807" cy="310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LOTR</a:t>
            </a:r>
            <a:endParaRPr lang="en-SG" sz="1400" dirty="0"/>
          </a:p>
        </p:txBody>
      </p:sp>
      <p:sp>
        <p:nvSpPr>
          <p:cNvPr id="89" name="Oval 88"/>
          <p:cNvSpPr/>
          <p:nvPr/>
        </p:nvSpPr>
        <p:spPr>
          <a:xfrm>
            <a:off x="5887413" y="4534357"/>
            <a:ext cx="1648839" cy="310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Tolkien</a:t>
            </a:r>
            <a:endParaRPr lang="en-SG" sz="1400" dirty="0"/>
          </a:p>
        </p:txBody>
      </p:sp>
      <p:sp>
        <p:nvSpPr>
          <p:cNvPr id="90" name="Oval 89"/>
          <p:cNvSpPr/>
          <p:nvPr/>
        </p:nvSpPr>
        <p:spPr>
          <a:xfrm>
            <a:off x="3505653" y="5187606"/>
            <a:ext cx="1360807" cy="310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Potter</a:t>
            </a:r>
            <a:endParaRPr lang="en-SG" sz="1400" dirty="0"/>
          </a:p>
        </p:txBody>
      </p:sp>
      <p:cxnSp>
        <p:nvCxnSpPr>
          <p:cNvPr id="92" name="Elbow Connector 91"/>
          <p:cNvCxnSpPr>
            <a:stCxn id="88" idx="2"/>
            <a:endCxn id="86" idx="0"/>
          </p:cNvCxnSpPr>
          <p:nvPr/>
        </p:nvCxnSpPr>
        <p:spPr>
          <a:xfrm rot="10800000" flipV="1">
            <a:off x="2494838" y="4689730"/>
            <a:ext cx="982208" cy="155370"/>
          </a:xfrm>
          <a:prstGeom prst="bentConnector2">
            <a:avLst/>
          </a:prstGeom>
          <a:ln w="98425" cmpd="tri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93" name="Elbow Connector 92"/>
          <p:cNvCxnSpPr>
            <a:stCxn id="90" idx="2"/>
            <a:endCxn id="86" idx="4"/>
          </p:cNvCxnSpPr>
          <p:nvPr/>
        </p:nvCxnSpPr>
        <p:spPr>
          <a:xfrm rot="10800000">
            <a:off x="2494839" y="5159202"/>
            <a:ext cx="1010815" cy="183776"/>
          </a:xfrm>
          <a:prstGeom prst="bentConnector2">
            <a:avLst/>
          </a:prstGeom>
          <a:ln w="98425" cmpd="tri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96" name="Elbow Connector 95"/>
          <p:cNvCxnSpPr>
            <a:stCxn id="88" idx="6"/>
            <a:endCxn id="89" idx="2"/>
          </p:cNvCxnSpPr>
          <p:nvPr/>
        </p:nvCxnSpPr>
        <p:spPr>
          <a:xfrm flipV="1">
            <a:off x="4837853" y="4689729"/>
            <a:ext cx="1049560" cy="1"/>
          </a:xfrm>
          <a:prstGeom prst="bentConnector3">
            <a:avLst>
              <a:gd name="adj1" fmla="val 50000"/>
            </a:avLst>
          </a:prstGeom>
          <a:ln w="98425" cmpd="tri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5" name="Oval 114"/>
          <p:cNvSpPr/>
          <p:nvPr/>
        </p:nvSpPr>
        <p:spPr>
          <a:xfrm>
            <a:off x="5887413" y="5629915"/>
            <a:ext cx="1648839" cy="310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Martin</a:t>
            </a:r>
            <a:endParaRPr lang="en-SG" sz="1400" dirty="0"/>
          </a:p>
        </p:txBody>
      </p:sp>
      <p:cxnSp>
        <p:nvCxnSpPr>
          <p:cNvPr id="116" name="Elbow Connector 115"/>
          <p:cNvCxnSpPr>
            <a:stCxn id="117" idx="6"/>
            <a:endCxn id="115" idx="2"/>
          </p:cNvCxnSpPr>
          <p:nvPr/>
        </p:nvCxnSpPr>
        <p:spPr>
          <a:xfrm>
            <a:off x="4866459" y="5783776"/>
            <a:ext cx="1020954" cy="1511"/>
          </a:xfrm>
          <a:prstGeom prst="bentConnector3">
            <a:avLst>
              <a:gd name="adj1" fmla="val 50000"/>
            </a:avLst>
          </a:prstGeom>
          <a:ln w="98425" cmpd="tri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7" name="Oval 116"/>
          <p:cNvSpPr/>
          <p:nvPr/>
        </p:nvSpPr>
        <p:spPr>
          <a:xfrm>
            <a:off x="3505652" y="5628404"/>
            <a:ext cx="1360807" cy="310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GOT</a:t>
            </a:r>
            <a:endParaRPr lang="en-SG" sz="1400" dirty="0"/>
          </a:p>
        </p:txBody>
      </p:sp>
      <p:cxnSp>
        <p:nvCxnSpPr>
          <p:cNvPr id="118" name="Elbow Connector 117"/>
          <p:cNvCxnSpPr>
            <a:stCxn id="117" idx="2"/>
            <a:endCxn id="86" idx="2"/>
          </p:cNvCxnSpPr>
          <p:nvPr/>
        </p:nvCxnSpPr>
        <p:spPr>
          <a:xfrm rot="10800000">
            <a:off x="1814434" y="5002152"/>
            <a:ext cx="1691218" cy="781625"/>
          </a:xfrm>
          <a:prstGeom prst="bentConnector3">
            <a:avLst>
              <a:gd name="adj1" fmla="val 113517"/>
            </a:avLst>
          </a:prstGeom>
          <a:ln w="98425" cmpd="tri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34" name="TextBox 133"/>
          <p:cNvSpPr txBox="1"/>
          <p:nvPr/>
        </p:nvSpPr>
        <p:spPr>
          <a:xfrm>
            <a:off x="1350959" y="1916832"/>
            <a:ext cx="136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</a:rPr>
              <a:t>Genre</a:t>
            </a:r>
            <a:r>
              <a:rPr lang="en-US" sz="1400" dirty="0" smtClean="0">
                <a:solidFill>
                  <a:schemeClr val="accent4"/>
                </a:solidFill>
              </a:rPr>
              <a:t> objects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387761" y="1916832"/>
            <a:ext cx="1248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</a:rPr>
              <a:t>Series</a:t>
            </a:r>
            <a:r>
              <a:rPr lang="en-US" sz="1400" dirty="0" smtClean="0">
                <a:solidFill>
                  <a:schemeClr val="accent5"/>
                </a:solidFill>
              </a:rPr>
              <a:t> objects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087380" y="1917694"/>
            <a:ext cx="136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Author</a:t>
            </a:r>
            <a:r>
              <a:rPr lang="en-US" sz="1400" dirty="0" smtClean="0">
                <a:solidFill>
                  <a:schemeClr val="accent2"/>
                </a:solidFill>
              </a:rPr>
              <a:t> objects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66"/>
          <p:cNvSpPr/>
          <p:nvPr/>
        </p:nvSpPr>
        <p:spPr>
          <a:xfrm>
            <a:off x="1272694" y="1412777"/>
            <a:ext cx="1360807" cy="314102"/>
          </a:xfrm>
          <a:prstGeom prst="rect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Genre</a:t>
            </a:r>
            <a:endParaRPr lang="en-SG" sz="1400" dirty="0"/>
          </a:p>
        </p:txBody>
      </p:sp>
      <p:sp>
        <p:nvSpPr>
          <p:cNvPr id="3" name="Round Same Side Corner Rectangle 68"/>
          <p:cNvSpPr/>
          <p:nvPr/>
        </p:nvSpPr>
        <p:spPr>
          <a:xfrm>
            <a:off x="3419872" y="1412776"/>
            <a:ext cx="1360807" cy="310743"/>
          </a:xfrm>
          <a:prstGeom prst="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Series</a:t>
            </a:r>
            <a:endParaRPr lang="en-SG" sz="1400" dirty="0"/>
          </a:p>
        </p:txBody>
      </p:sp>
      <p:sp>
        <p:nvSpPr>
          <p:cNvPr id="4" name="Round Same Side Corner Rectangle 69"/>
          <p:cNvSpPr/>
          <p:nvPr/>
        </p:nvSpPr>
        <p:spPr>
          <a:xfrm>
            <a:off x="5972484" y="1412776"/>
            <a:ext cx="1360806" cy="310743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Author</a:t>
            </a:r>
            <a:endParaRPr lang="en-SG" sz="1400" dirty="0"/>
          </a:p>
        </p:txBody>
      </p:sp>
      <p:cxnSp>
        <p:nvCxnSpPr>
          <p:cNvPr id="5" name="Elbow Connector 70"/>
          <p:cNvCxnSpPr/>
          <p:nvPr/>
        </p:nvCxnSpPr>
        <p:spPr>
          <a:xfrm>
            <a:off x="4780679" y="1568148"/>
            <a:ext cx="1191805" cy="127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6" name="Elbow Connector 71"/>
          <p:cNvCxnSpPr/>
          <p:nvPr/>
        </p:nvCxnSpPr>
        <p:spPr>
          <a:xfrm rot="10800000" flipV="1">
            <a:off x="2633504" y="1568147"/>
            <a:ext cx="786369" cy="1679"/>
          </a:xfrm>
          <a:prstGeom prst="bentConnector3">
            <a:avLst>
              <a:gd name="adj1" fmla="val 50000"/>
            </a:avLst>
          </a:prstGeom>
          <a:ln w="28575" cmpd="sng">
            <a:prstDash val="solid"/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7" name="Oval 84"/>
          <p:cNvSpPr/>
          <p:nvPr/>
        </p:nvSpPr>
        <p:spPr>
          <a:xfrm>
            <a:off x="5684451" y="3459415"/>
            <a:ext cx="1648839" cy="310743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Rowling:Author</a:t>
            </a:r>
            <a:endParaRPr lang="en-SG" sz="1400" u="sng" dirty="0"/>
          </a:p>
        </p:txBody>
      </p:sp>
      <p:sp>
        <p:nvSpPr>
          <p:cNvPr id="8" name="Oval 85"/>
          <p:cNvSpPr/>
          <p:nvPr/>
        </p:nvSpPr>
        <p:spPr>
          <a:xfrm>
            <a:off x="1611472" y="3116909"/>
            <a:ext cx="1360807" cy="314102"/>
          </a:xfrm>
          <a:prstGeom prst="rect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Fantasy:Genre</a:t>
            </a:r>
            <a:endParaRPr lang="en-SG" sz="1400" u="sng" dirty="0"/>
          </a:p>
        </p:txBody>
      </p:sp>
      <p:cxnSp>
        <p:nvCxnSpPr>
          <p:cNvPr id="9" name="Elbow Connector 86"/>
          <p:cNvCxnSpPr/>
          <p:nvPr/>
        </p:nvCxnSpPr>
        <p:spPr>
          <a:xfrm>
            <a:off x="4663498" y="3614787"/>
            <a:ext cx="1020953" cy="127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0" name="Oval 87"/>
          <p:cNvSpPr/>
          <p:nvPr/>
        </p:nvSpPr>
        <p:spPr>
          <a:xfrm>
            <a:off x="3274084" y="2806167"/>
            <a:ext cx="1360807" cy="310743"/>
          </a:xfrm>
          <a:prstGeom prst="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LOTR:Series</a:t>
            </a:r>
            <a:endParaRPr lang="en-SG" sz="1400" u="sng" dirty="0"/>
          </a:p>
        </p:txBody>
      </p:sp>
      <p:sp>
        <p:nvSpPr>
          <p:cNvPr id="11" name="Oval 88"/>
          <p:cNvSpPr/>
          <p:nvPr/>
        </p:nvSpPr>
        <p:spPr>
          <a:xfrm>
            <a:off x="5684451" y="2806166"/>
            <a:ext cx="1648839" cy="310743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Tolkien:Author</a:t>
            </a:r>
            <a:endParaRPr lang="en-SG" sz="1400" u="sng" dirty="0"/>
          </a:p>
        </p:txBody>
      </p:sp>
      <p:sp>
        <p:nvSpPr>
          <p:cNvPr id="12" name="Oval 89"/>
          <p:cNvSpPr/>
          <p:nvPr/>
        </p:nvSpPr>
        <p:spPr>
          <a:xfrm>
            <a:off x="3302691" y="3459415"/>
            <a:ext cx="1360807" cy="310743"/>
          </a:xfrm>
          <a:prstGeom prst="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Potter</a:t>
            </a:r>
            <a:r>
              <a:rPr lang="en-US" sz="1400" u="sng" dirty="0" err="1"/>
              <a:t>:Series</a:t>
            </a:r>
            <a:endParaRPr lang="en-SG" sz="1400" u="sng" dirty="0"/>
          </a:p>
        </p:txBody>
      </p:sp>
      <p:cxnSp>
        <p:nvCxnSpPr>
          <p:cNvPr id="13" name="Elbow Connector 91"/>
          <p:cNvCxnSpPr/>
          <p:nvPr/>
        </p:nvCxnSpPr>
        <p:spPr>
          <a:xfrm rot="10800000" flipV="1">
            <a:off x="2291876" y="2961539"/>
            <a:ext cx="982208" cy="155370"/>
          </a:xfrm>
          <a:prstGeom prst="bentConnector2">
            <a:avLst/>
          </a:prstGeom>
          <a:ln w="28575" cmpd="sng">
            <a:prstDash val="solid"/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4" name="Elbow Connector 92"/>
          <p:cNvCxnSpPr/>
          <p:nvPr/>
        </p:nvCxnSpPr>
        <p:spPr>
          <a:xfrm rot="10800000">
            <a:off x="2291877" y="3431011"/>
            <a:ext cx="1010815" cy="183776"/>
          </a:xfrm>
          <a:prstGeom prst="bentConnector2">
            <a:avLst/>
          </a:prstGeom>
          <a:ln w="28575" cmpd="sng">
            <a:prstDash val="solid"/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" name="Elbow Connector 95"/>
          <p:cNvCxnSpPr/>
          <p:nvPr/>
        </p:nvCxnSpPr>
        <p:spPr>
          <a:xfrm flipV="1">
            <a:off x="4634891" y="2961538"/>
            <a:ext cx="1049560" cy="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Oval 114"/>
          <p:cNvSpPr/>
          <p:nvPr/>
        </p:nvSpPr>
        <p:spPr>
          <a:xfrm>
            <a:off x="5684451" y="3901724"/>
            <a:ext cx="1648839" cy="310743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Martin:Author</a:t>
            </a:r>
            <a:endParaRPr lang="en-SG" sz="1400" u="sng" dirty="0"/>
          </a:p>
        </p:txBody>
      </p:sp>
      <p:cxnSp>
        <p:nvCxnSpPr>
          <p:cNvPr id="17" name="Elbow Connector 115"/>
          <p:cNvCxnSpPr/>
          <p:nvPr/>
        </p:nvCxnSpPr>
        <p:spPr>
          <a:xfrm>
            <a:off x="4663497" y="4055585"/>
            <a:ext cx="1020954" cy="151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8" name="Oval 116"/>
          <p:cNvSpPr/>
          <p:nvPr/>
        </p:nvSpPr>
        <p:spPr>
          <a:xfrm>
            <a:off x="3302690" y="3900213"/>
            <a:ext cx="1360807" cy="310743"/>
          </a:xfrm>
          <a:prstGeom prst="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GOT</a:t>
            </a:r>
            <a:r>
              <a:rPr lang="en-US" sz="1400" u="sng" dirty="0" err="1"/>
              <a:t>:Series</a:t>
            </a:r>
            <a:endParaRPr lang="en-SG" sz="1400" u="sng" dirty="0"/>
          </a:p>
        </p:txBody>
      </p:sp>
      <p:cxnSp>
        <p:nvCxnSpPr>
          <p:cNvPr id="19" name="Elbow Connector 117"/>
          <p:cNvCxnSpPr/>
          <p:nvPr/>
        </p:nvCxnSpPr>
        <p:spPr>
          <a:xfrm rot="10800000">
            <a:off x="1611472" y="3273961"/>
            <a:ext cx="1691218" cy="781625"/>
          </a:xfrm>
          <a:prstGeom prst="bentConnector3">
            <a:avLst>
              <a:gd name="adj1" fmla="val 113517"/>
            </a:avLst>
          </a:prstGeom>
          <a:ln w="28575" cmpd="sng">
            <a:prstDash val="solid"/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Round Same Side Corner Rectangle 69"/>
          <p:cNvSpPr/>
          <p:nvPr/>
        </p:nvSpPr>
        <p:spPr>
          <a:xfrm>
            <a:off x="5972484" y="1712414"/>
            <a:ext cx="1360806" cy="310743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name</a:t>
            </a:r>
            <a:endParaRPr lang="en-SG" sz="1400" dirty="0"/>
          </a:p>
        </p:txBody>
      </p:sp>
      <p:sp>
        <p:nvSpPr>
          <p:cNvPr id="21" name="Round Same Side Corner Rectangle 69"/>
          <p:cNvSpPr/>
          <p:nvPr/>
        </p:nvSpPr>
        <p:spPr>
          <a:xfrm>
            <a:off x="3419871" y="1723281"/>
            <a:ext cx="1360806" cy="31074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name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2129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38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35</cp:revision>
  <dcterms:created xsi:type="dcterms:W3CDTF">2017-06-02T06:53:37Z</dcterms:created>
  <dcterms:modified xsi:type="dcterms:W3CDTF">2017-12-21T10:16:25Z</dcterms:modified>
</cp:coreProperties>
</file>