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779912" y="5486400"/>
            <a:ext cx="914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867400"/>
            <a:ext cx="762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Bird</a:t>
            </a:r>
            <a:endParaRPr lang="en-US" dirty="0"/>
          </a:p>
        </p:txBody>
      </p:sp>
      <p:cxnSp>
        <p:nvCxnSpPr>
          <p:cNvPr id="29" name="Elbow Connector 28"/>
          <p:cNvCxnSpPr>
            <a:stCxn id="30" idx="3"/>
            <a:endCxn id="28" idx="1"/>
          </p:cNvCxnSpPr>
          <p:nvPr/>
        </p:nvCxnSpPr>
        <p:spPr>
          <a:xfrm>
            <a:off x="4876800" y="5676900"/>
            <a:ext cx="685800" cy="3751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16200000">
            <a:off x="4686300" y="56007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5029200"/>
            <a:ext cx="9906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Fish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3"/>
            <a:endCxn id="31" idx="1"/>
          </p:cNvCxnSpPr>
          <p:nvPr/>
        </p:nvCxnSpPr>
        <p:spPr>
          <a:xfrm flipV="1">
            <a:off x="4876800" y="5213866"/>
            <a:ext cx="685800" cy="4630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48264" y="6235015"/>
            <a:ext cx="1008112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Parrot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48264" y="5495151"/>
            <a:ext cx="1224136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Eagle</a:t>
            </a:r>
            <a:endParaRPr lang="en-US" dirty="0"/>
          </a:p>
        </p:txBody>
      </p:sp>
      <p:cxnSp>
        <p:nvCxnSpPr>
          <p:cNvPr id="56" name="Elbow Connector 55"/>
          <p:cNvCxnSpPr>
            <a:stCxn id="57" idx="3"/>
            <a:endCxn id="54" idx="1"/>
          </p:cNvCxnSpPr>
          <p:nvPr/>
        </p:nvCxnSpPr>
        <p:spPr>
          <a:xfrm>
            <a:off x="6477244" y="6053364"/>
            <a:ext cx="471020" cy="3663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6286744" y="59771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57" idx="3"/>
            <a:endCxn id="55" idx="1"/>
          </p:cNvCxnSpPr>
          <p:nvPr/>
        </p:nvCxnSpPr>
        <p:spPr>
          <a:xfrm flipV="1">
            <a:off x="6477244" y="5679817"/>
            <a:ext cx="471020" cy="3735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70248" y="4842836"/>
            <a:ext cx="914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Object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6408" y="5513815"/>
            <a:ext cx="10332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61" name="Elbow Connector 60"/>
          <p:cNvCxnSpPr>
            <a:stCxn id="62" idx="3"/>
            <a:endCxn id="60" idx="0"/>
          </p:cNvCxnSpPr>
          <p:nvPr/>
        </p:nvCxnSpPr>
        <p:spPr>
          <a:xfrm rot="5400000">
            <a:off x="1229427" y="5246440"/>
            <a:ext cx="140988" cy="3937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1382502" y="522042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4648" y="5513815"/>
            <a:ext cx="1033264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String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86408" y="6309320"/>
            <a:ext cx="10332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cxnSp>
        <p:nvCxnSpPr>
          <p:cNvPr id="65" name="Elbow Connector 64"/>
          <p:cNvCxnSpPr>
            <a:stCxn id="66" idx="3"/>
            <a:endCxn id="64" idx="0"/>
          </p:cNvCxnSpPr>
          <p:nvPr/>
        </p:nvCxnSpPr>
        <p:spPr>
          <a:xfrm rot="5400000">
            <a:off x="974413" y="6180693"/>
            <a:ext cx="25725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988740" y="589966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2" idx="3"/>
            <a:endCxn id="63" idx="0"/>
          </p:cNvCxnSpPr>
          <p:nvPr/>
        </p:nvCxnSpPr>
        <p:spPr>
          <a:xfrm rot="16200000" flipH="1">
            <a:off x="1928547" y="4941082"/>
            <a:ext cx="140988" cy="10044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54" grpId="0" animBg="1"/>
      <p:bldP spid="55" grpId="0" animBg="1"/>
      <p:bldP spid="57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2017-06-07T07:55:55Z</dcterms:created>
  <dcterms:modified xsi:type="dcterms:W3CDTF">2017-09-04T11:35:53Z</dcterms:modified>
</cp:coreProperties>
</file>