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25/8/2018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2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25/8/2018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85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25/8/2018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8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25/8/2018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70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25/8/2018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04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25/8/2018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53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25/8/2018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11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25/8/2018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72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25/8/2018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2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25/8/2018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2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25/8/2018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42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29AC-5462-4B40-8447-F983F8AC2DA9}" type="datetimeFigureOut">
              <a:rPr lang="en-SG" smtClean="0"/>
              <a:t>25/8/2018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71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039602" y="4842836"/>
            <a:ext cx="914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cxnSp>
        <p:nvCxnSpPr>
          <p:cNvPr id="61" name="Elbow Connector 60"/>
          <p:cNvCxnSpPr>
            <a:stCxn id="24" idx="3"/>
            <a:endCxn id="63" idx="3"/>
          </p:cNvCxnSpPr>
          <p:nvPr/>
        </p:nvCxnSpPr>
        <p:spPr>
          <a:xfrm rot="5400000">
            <a:off x="2667069" y="5410486"/>
            <a:ext cx="329071" cy="25375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>
            <a:off x="1382502" y="5220427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835696" y="5517232"/>
            <a:ext cx="869032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Honey</a:t>
            </a:r>
            <a:endParaRPr lang="en-US" dirty="0"/>
          </a:p>
        </p:txBody>
      </p:sp>
      <p:cxnSp>
        <p:nvCxnSpPr>
          <p:cNvPr id="70" name="Elbow Connector 69"/>
          <p:cNvCxnSpPr>
            <a:stCxn id="62" idx="3"/>
            <a:endCxn id="63" idx="1"/>
          </p:cNvCxnSpPr>
          <p:nvPr/>
        </p:nvCxnSpPr>
        <p:spPr>
          <a:xfrm rot="16200000" flipH="1">
            <a:off x="1501714" y="5367915"/>
            <a:ext cx="329071" cy="33889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27176" y="4842836"/>
            <a:ext cx="10626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Medicine</a:t>
            </a:r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>
            <a:off x="2844180" y="5220427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51920" y="4842836"/>
            <a:ext cx="914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Vehicle</a:t>
            </a:r>
            <a:endParaRPr lang="en-US" dirty="0"/>
          </a:p>
        </p:txBody>
      </p:sp>
      <p:cxnSp>
        <p:nvCxnSpPr>
          <p:cNvPr id="34" name="Elbow Connector 33"/>
          <p:cNvCxnSpPr>
            <a:stCxn id="39" idx="3"/>
            <a:endCxn id="36" idx="0"/>
          </p:cNvCxnSpPr>
          <p:nvPr/>
        </p:nvCxnSpPr>
        <p:spPr>
          <a:xfrm rot="16200000" flipH="1">
            <a:off x="5179663" y="5443657"/>
            <a:ext cx="144405" cy="27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>
            <a:off x="4194820" y="5220427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18721" y="5517232"/>
            <a:ext cx="869032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cxnSp>
        <p:nvCxnSpPr>
          <p:cNvPr id="37" name="Elbow Connector 36"/>
          <p:cNvCxnSpPr>
            <a:stCxn id="35" idx="3"/>
            <a:endCxn id="36" idx="0"/>
          </p:cNvCxnSpPr>
          <p:nvPr/>
        </p:nvCxnSpPr>
        <p:spPr>
          <a:xfrm rot="16200000" flipH="1">
            <a:off x="4708976" y="4972970"/>
            <a:ext cx="144405" cy="9441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14779" y="4842836"/>
            <a:ext cx="87142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39" name="Isosceles Triangle 38"/>
          <p:cNvSpPr/>
          <p:nvPr/>
        </p:nvSpPr>
        <p:spPr>
          <a:xfrm>
            <a:off x="5136194" y="5220427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5776" y="4842836"/>
            <a:ext cx="9817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Liability</a:t>
            </a:r>
            <a:endParaRPr lang="en-US" dirty="0"/>
          </a:p>
        </p:txBody>
      </p:sp>
      <p:cxnSp>
        <p:nvCxnSpPr>
          <p:cNvPr id="41" name="Elbow Connector 40"/>
          <p:cNvCxnSpPr>
            <a:stCxn id="42" idx="3"/>
            <a:endCxn id="36" idx="0"/>
          </p:cNvCxnSpPr>
          <p:nvPr/>
        </p:nvCxnSpPr>
        <p:spPr>
          <a:xfrm rot="5400000">
            <a:off x="5653574" y="4972491"/>
            <a:ext cx="144405" cy="9450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6084014" y="5220427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2" grpId="0" animBg="1"/>
      <p:bldP spid="63" grpId="0" animBg="1"/>
      <p:bldP spid="22" grpId="0" animBg="1"/>
      <p:bldP spid="24" grpId="0" animBg="1"/>
      <p:bldP spid="33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</cp:lastModifiedBy>
  <cp:revision>6</cp:revision>
  <dcterms:created xsi:type="dcterms:W3CDTF">2017-06-07T07:55:55Z</dcterms:created>
  <dcterms:modified xsi:type="dcterms:W3CDTF">2018-08-25T09:53:08Z</dcterms:modified>
</cp:coreProperties>
</file>