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4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0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2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3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76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0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9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7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057400" y="4623628"/>
            <a:ext cx="457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18640" y="4623628"/>
            <a:ext cx="457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4913622" y="2786089"/>
            <a:ext cx="3539619" cy="1576050"/>
            <a:chOff x="779656" y="2813292"/>
            <a:chExt cx="3539619" cy="1576050"/>
          </a:xfrm>
        </p:grpSpPr>
        <p:sp>
          <p:nvSpPr>
            <p:cNvPr id="93" name="AutoShape 51"/>
            <p:cNvSpPr>
              <a:spLocks noChangeArrowheads="1"/>
            </p:cNvSpPr>
            <p:nvPr/>
          </p:nvSpPr>
          <p:spPr bwMode="auto">
            <a:xfrm rot="16200000">
              <a:off x="2404316" y="3938375"/>
              <a:ext cx="245890" cy="17967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779656" y="2813292"/>
              <a:ext cx="1625253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tx1"/>
                  </a:solidFill>
                  <a:latin typeface="Calibri" pitchFamily="34" charset="0"/>
                </a:rPr>
                <a:t>Payroll</a:t>
              </a:r>
              <a:endParaRPr lang="en-US" sz="20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95" name="AutoShape 57"/>
            <p:cNvCxnSpPr>
              <a:cxnSpLocks noChangeShapeType="1"/>
              <a:stCxn id="94" idx="2"/>
              <a:endCxn id="99" idx="0"/>
            </p:cNvCxnSpPr>
            <p:nvPr/>
          </p:nvCxnSpPr>
          <p:spPr bwMode="auto">
            <a:xfrm rot="16200000" flipH="1">
              <a:off x="1358256" y="3447428"/>
              <a:ext cx="468054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1697501" y="3352493"/>
              <a:ext cx="31115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tx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3108366" y="3835344"/>
              <a:ext cx="1210909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tx1"/>
                  </a:solidFill>
                  <a:latin typeface="Calibri" pitchFamily="34" charset="0"/>
                </a:rPr>
                <a:t>Employee</a:t>
              </a:r>
              <a:endParaRPr lang="en-US" sz="20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98" name="AutoShape 53"/>
            <p:cNvCxnSpPr>
              <a:cxnSpLocks noChangeShapeType="1"/>
              <a:stCxn id="93" idx="3"/>
              <a:endCxn id="97" idx="1"/>
            </p:cNvCxnSpPr>
            <p:nvPr/>
          </p:nvCxnSpPr>
          <p:spPr bwMode="auto">
            <a:xfrm>
              <a:off x="2617098" y="4028212"/>
              <a:ext cx="491268" cy="718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</p:cxnSp>
        <p:sp>
          <p:nvSpPr>
            <p:cNvPr id="99" name="Rectangle 46"/>
            <p:cNvSpPr>
              <a:spLocks noChangeArrowheads="1"/>
            </p:cNvSpPr>
            <p:nvPr/>
          </p:nvSpPr>
          <p:spPr bwMode="auto">
            <a:xfrm>
              <a:off x="779657" y="3681456"/>
              <a:ext cx="1625253" cy="70788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</a:rPr>
                <a:t>&lt;&lt;interface&gt;&gt;</a:t>
              </a:r>
              <a:br>
                <a:rPr lang="en-US" sz="2000" dirty="0">
                  <a:solidFill>
                    <a:schemeClr val="tx1"/>
                  </a:solidFill>
                  <a:latin typeface="Calibri" pitchFamily="34" charset="0"/>
                </a:rPr>
              </a:b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</a:rPr>
                <a:t>Payee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6718" y="3611321"/>
            <a:ext cx="3220625" cy="647742"/>
            <a:chOff x="5000684" y="3584118"/>
            <a:chExt cx="3220625" cy="647742"/>
          </a:xfrm>
        </p:grpSpPr>
        <p:sp>
          <p:nvSpPr>
            <p:cNvPr id="101" name="Rectangle 55"/>
            <p:cNvSpPr>
              <a:spLocks noChangeArrowheads="1"/>
            </p:cNvSpPr>
            <p:nvPr/>
          </p:nvSpPr>
          <p:spPr bwMode="auto">
            <a:xfrm>
              <a:off x="5000684" y="3821962"/>
              <a:ext cx="1371599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tx1"/>
                  </a:solidFill>
                  <a:latin typeface="Calibri" pitchFamily="34" charset="0"/>
                </a:rPr>
                <a:t>Payroll</a:t>
              </a:r>
              <a:endParaRPr lang="en-US" sz="20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102" name="AutoShape 57"/>
            <p:cNvCxnSpPr>
              <a:cxnSpLocks noChangeShapeType="1"/>
              <a:stCxn id="101" idx="3"/>
              <a:endCxn id="104" idx="1"/>
            </p:cNvCxnSpPr>
            <p:nvPr/>
          </p:nvCxnSpPr>
          <p:spPr bwMode="auto">
            <a:xfrm>
              <a:off x="6372283" y="4022017"/>
              <a:ext cx="638117" cy="978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663895" y="3584118"/>
              <a:ext cx="31115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tx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7010400" y="3831750"/>
              <a:ext cx="1210909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tx1"/>
                  </a:solidFill>
                  <a:latin typeface="Calibri" pitchFamily="34" charset="0"/>
                </a:rPr>
                <a:t>Employee</a:t>
              </a:r>
              <a:endParaRPr lang="en-US" sz="20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8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2017-06-21T02:54:57Z</dcterms:created>
  <dcterms:modified xsi:type="dcterms:W3CDTF">2017-06-21T03:02:52Z</dcterms:modified>
</cp:coreProperties>
</file>