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946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02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91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26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3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76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04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91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7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46"/>
          <p:cNvSpPr>
            <a:spLocks noChangeArrowheads="1"/>
          </p:cNvSpPr>
          <p:nvPr/>
        </p:nvSpPr>
        <p:spPr bwMode="auto">
          <a:xfrm>
            <a:off x="5544514" y="3200400"/>
            <a:ext cx="1539834" cy="6086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execute()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undo()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7" name="Rectangle 47"/>
          <p:cNvSpPr>
            <a:spLocks noChangeArrowheads="1"/>
          </p:cNvSpPr>
          <p:nvPr/>
        </p:nvSpPr>
        <p:spPr bwMode="auto">
          <a:xfrm>
            <a:off x="4647740" y="4800600"/>
            <a:ext cx="53604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List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8" name="Rectangle 48"/>
          <p:cNvSpPr>
            <a:spLocks noChangeArrowheads="1"/>
          </p:cNvSpPr>
          <p:nvPr/>
        </p:nvSpPr>
        <p:spPr bwMode="auto">
          <a:xfrm>
            <a:off x="5710410" y="4800600"/>
            <a:ext cx="61427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Sort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9" name="AutoShape 51"/>
          <p:cNvSpPr>
            <a:spLocks noChangeArrowheads="1"/>
          </p:cNvSpPr>
          <p:nvPr/>
        </p:nvSpPr>
        <p:spPr bwMode="auto">
          <a:xfrm>
            <a:off x="6067942" y="3838828"/>
            <a:ext cx="245890" cy="179673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80" name="AutoShape 52"/>
          <p:cNvCxnSpPr>
            <a:cxnSpLocks noChangeShapeType="1"/>
            <a:stCxn id="79" idx="3"/>
            <a:endCxn id="77" idx="0"/>
          </p:cNvCxnSpPr>
          <p:nvPr/>
        </p:nvCxnSpPr>
        <p:spPr bwMode="auto">
          <a:xfrm rot="5400000">
            <a:off x="5162276" y="3771988"/>
            <a:ext cx="782099" cy="127512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</p:cxnSp>
      <p:cxnSp>
        <p:nvCxnSpPr>
          <p:cNvPr id="81" name="AutoShape 53"/>
          <p:cNvCxnSpPr>
            <a:cxnSpLocks noChangeShapeType="1"/>
            <a:stCxn id="79" idx="3"/>
            <a:endCxn id="78" idx="0"/>
          </p:cNvCxnSpPr>
          <p:nvPr/>
        </p:nvCxnSpPr>
        <p:spPr bwMode="auto">
          <a:xfrm rot="5400000">
            <a:off x="5713168" y="4322880"/>
            <a:ext cx="782099" cy="17334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</p:cxnSp>
      <p:sp>
        <p:nvSpPr>
          <p:cNvPr id="82" name="Rectangle 55"/>
          <p:cNvSpPr>
            <a:spLocks noChangeArrowheads="1"/>
          </p:cNvSpPr>
          <p:nvPr/>
        </p:nvSpPr>
        <p:spPr bwMode="auto">
          <a:xfrm>
            <a:off x="2992997" y="3302925"/>
            <a:ext cx="1957587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CommandQueue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83" name="AutoShape 57"/>
          <p:cNvCxnSpPr>
            <a:cxnSpLocks noChangeShapeType="1"/>
            <a:stCxn id="82" idx="3"/>
            <a:endCxn id="76" idx="1"/>
          </p:cNvCxnSpPr>
          <p:nvPr/>
        </p:nvCxnSpPr>
        <p:spPr bwMode="auto">
          <a:xfrm>
            <a:off x="4950584" y="3502980"/>
            <a:ext cx="593930" cy="172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84" name="Rectangle 18"/>
          <p:cNvSpPr>
            <a:spLocks noChangeArrowheads="1"/>
          </p:cNvSpPr>
          <p:nvPr/>
        </p:nvSpPr>
        <p:spPr bwMode="auto">
          <a:xfrm>
            <a:off x="5179184" y="3200400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85" name="Rectangle 48"/>
          <p:cNvSpPr>
            <a:spLocks noChangeArrowheads="1"/>
          </p:cNvSpPr>
          <p:nvPr/>
        </p:nvSpPr>
        <p:spPr bwMode="auto">
          <a:xfrm>
            <a:off x="6703184" y="4800600"/>
            <a:ext cx="76232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Reset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86" name="AutoShape 53"/>
          <p:cNvCxnSpPr>
            <a:cxnSpLocks noChangeShapeType="1"/>
            <a:stCxn id="79" idx="3"/>
            <a:endCxn id="85" idx="0"/>
          </p:cNvCxnSpPr>
          <p:nvPr/>
        </p:nvCxnSpPr>
        <p:spPr bwMode="auto">
          <a:xfrm rot="16200000" flipH="1">
            <a:off x="6246568" y="3962820"/>
            <a:ext cx="782099" cy="89346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</p:cxnSp>
      <p:sp>
        <p:nvSpPr>
          <p:cNvPr id="87" name="Rectangle 46"/>
          <p:cNvSpPr>
            <a:spLocks noChangeArrowheads="1"/>
          </p:cNvSpPr>
          <p:nvPr/>
        </p:nvSpPr>
        <p:spPr bwMode="auto">
          <a:xfrm>
            <a:off x="5544514" y="3028890"/>
            <a:ext cx="1539834" cy="1715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8" name="Rectangle 46"/>
          <p:cNvSpPr>
            <a:spLocks noChangeArrowheads="1"/>
          </p:cNvSpPr>
          <p:nvPr/>
        </p:nvSpPr>
        <p:spPr bwMode="auto">
          <a:xfrm>
            <a:off x="5544514" y="2514600"/>
            <a:ext cx="1539834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&lt;&lt;interface&gt;&gt;</a:t>
            </a:r>
            <a:b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Command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9" name="Rectangle 55"/>
          <p:cNvSpPr>
            <a:spLocks noChangeArrowheads="1"/>
          </p:cNvSpPr>
          <p:nvPr/>
        </p:nvSpPr>
        <p:spPr bwMode="auto">
          <a:xfrm>
            <a:off x="2992997" y="3657600"/>
            <a:ext cx="1957587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add(Command)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2017-06-21T02:54:57Z</dcterms:created>
  <dcterms:modified xsi:type="dcterms:W3CDTF">2017-06-21T03:01:45Z</dcterms:modified>
</cp:coreProperties>
</file>