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15/2/2018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44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15/2/2018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390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15/2/2018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409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15/2/2018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584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15/2/2018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279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15/2/2018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0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15/2/2018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06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15/2/2018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84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15/2/2018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05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15/2/2018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071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145B-382B-48AF-B621-48A87FA56646}" type="datetimeFigureOut">
              <a:rPr lang="en-SG" smtClean="0"/>
              <a:t>15/2/2018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72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145B-382B-48AF-B621-48A87FA56646}" type="datetimeFigureOut">
              <a:rPr lang="en-SG" smtClean="0"/>
              <a:t>15/2/2018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6985-DD12-49AA-B2A2-1462CD965C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30554" y="3041986"/>
            <a:ext cx="2036537" cy="38100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rgbClr val="7D6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Task X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1308" y="3041986"/>
            <a:ext cx="2215924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Task Y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23297" y="4128120"/>
            <a:ext cx="4260382" cy="381000"/>
            <a:chOff x="4723297" y="4128120"/>
            <a:chExt cx="4286932" cy="381000"/>
          </a:xfrm>
        </p:grpSpPr>
        <p:sp>
          <p:nvSpPr>
            <p:cNvPr id="8" name="Rectangle 7"/>
            <p:cNvSpPr/>
            <p:nvPr/>
          </p:nvSpPr>
          <p:spPr>
            <a:xfrm>
              <a:off x="6029583" y="4128120"/>
              <a:ext cx="620295" cy="381000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Buffer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72193" y="4128120"/>
              <a:ext cx="1138036" cy="381000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Buffer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58389" y="4128120"/>
              <a:ext cx="12192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Task Y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3297" y="4128120"/>
              <a:ext cx="1306288" cy="381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Task X</a:t>
              </a:r>
              <a:endParaRPr lang="en-US" sz="24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6730" y="3736883"/>
            <a:ext cx="1306288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Task X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618898" y="3736883"/>
            <a:ext cx="12192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Task 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54401" y="3090552"/>
            <a:ext cx="2157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 smtClean="0"/>
              <a:t>Initial Estimates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65267" y="2452914"/>
            <a:ext cx="4533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Schedule (using inflated estimates)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60952" y="3556814"/>
            <a:ext cx="41378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</a:rPr>
              <a:t>Schedule (using </a:t>
            </a:r>
            <a:r>
              <a:rPr lang="en-US" sz="2400" dirty="0" smtClean="0">
                <a:solidFill>
                  <a:srgbClr val="00B050"/>
                </a:solidFill>
              </a:rPr>
              <a:t>explicit buffers)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203848" y="3212976"/>
            <a:ext cx="1152128" cy="5511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31417" y="3764098"/>
            <a:ext cx="1124559" cy="52899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x"/>
          <p:cNvGrpSpPr>
            <a:grpSpLocks noChangeAspect="1"/>
          </p:cNvGrpSpPr>
          <p:nvPr/>
        </p:nvGrpSpPr>
        <p:grpSpPr>
          <a:xfrm>
            <a:off x="3530732" y="3132725"/>
            <a:ext cx="306493" cy="306493"/>
            <a:chOff x="5562600" y="1371600"/>
            <a:chExt cx="738443" cy="738443"/>
          </a:xfrm>
        </p:grpSpPr>
        <p:sp>
          <p:nvSpPr>
            <p:cNvPr id="21" name="Flowchart: Connector 20"/>
            <p:cNvSpPr/>
            <p:nvPr/>
          </p:nvSpPr>
          <p:spPr>
            <a:xfrm>
              <a:off x="5562600" y="1371600"/>
              <a:ext cx="738443" cy="73844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/>
          </p:nvSpPr>
          <p:spPr>
            <a:xfrm>
              <a:off x="5562600" y="1371600"/>
              <a:ext cx="738443" cy="738443"/>
            </a:xfrm>
            <a:prstGeom prst="donut">
              <a:avLst>
                <a:gd name="adj" fmla="val 131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23" name="Cross 22"/>
            <p:cNvSpPr/>
            <p:nvPr/>
          </p:nvSpPr>
          <p:spPr>
            <a:xfrm rot="2492112">
              <a:off x="5747417" y="1548369"/>
              <a:ext cx="368808" cy="368808"/>
            </a:xfrm>
            <a:prstGeom prst="plus">
              <a:avLst>
                <a:gd name="adj" fmla="val 35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4" name="tick"/>
          <p:cNvGrpSpPr>
            <a:grpSpLocks noChangeAspect="1"/>
          </p:cNvGrpSpPr>
          <p:nvPr/>
        </p:nvGrpSpPr>
        <p:grpSpPr>
          <a:xfrm>
            <a:off x="3609676" y="4139849"/>
            <a:ext cx="306493" cy="306493"/>
            <a:chOff x="6416224" y="914400"/>
            <a:chExt cx="738443" cy="738443"/>
          </a:xfrm>
        </p:grpSpPr>
        <p:grpSp>
          <p:nvGrpSpPr>
            <p:cNvPr id="25" name="Group 24"/>
            <p:cNvGrpSpPr/>
            <p:nvPr/>
          </p:nvGrpSpPr>
          <p:grpSpPr>
            <a:xfrm>
              <a:off x="6416224" y="914400"/>
              <a:ext cx="738443" cy="738443"/>
              <a:chOff x="5562600" y="1371600"/>
              <a:chExt cx="738443" cy="738443"/>
            </a:xfrm>
          </p:grpSpPr>
          <p:sp>
            <p:nvSpPr>
              <p:cNvPr id="27" name="Flowchart: Connector 26"/>
              <p:cNvSpPr/>
              <p:nvPr/>
            </p:nvSpPr>
            <p:spPr>
              <a:xfrm>
                <a:off x="5562600" y="1371600"/>
                <a:ext cx="738443" cy="738443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Donut 27"/>
              <p:cNvSpPr/>
              <p:nvPr/>
            </p:nvSpPr>
            <p:spPr>
              <a:xfrm>
                <a:off x="5562600" y="1371600"/>
                <a:ext cx="738443" cy="738443"/>
              </a:xfrm>
              <a:prstGeom prst="donut">
                <a:avLst>
                  <a:gd name="adj" fmla="val 1313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Rounded Rectangle 77"/>
            <p:cNvSpPr/>
            <p:nvPr/>
          </p:nvSpPr>
          <p:spPr>
            <a:xfrm rot="2587769">
              <a:off x="6656137" y="1053893"/>
              <a:ext cx="232543" cy="384698"/>
            </a:xfrm>
            <a:custGeom>
              <a:avLst/>
              <a:gdLst/>
              <a:ahLst/>
              <a:cxnLst/>
              <a:rect l="l" t="t" r="r" b="b"/>
              <a:pathLst>
                <a:path w="374514" h="619560">
                  <a:moveTo>
                    <a:pt x="223457" y="7753"/>
                  </a:moveTo>
                  <a:cubicBezTo>
                    <a:pt x="228247" y="2963"/>
                    <a:pt x="234864" y="0"/>
                    <a:pt x="242174" y="0"/>
                  </a:cubicBezTo>
                  <a:lnTo>
                    <a:pt x="348046" y="0"/>
                  </a:lnTo>
                  <a:cubicBezTo>
                    <a:pt x="362663" y="0"/>
                    <a:pt x="374515" y="11851"/>
                    <a:pt x="374514" y="26469"/>
                  </a:cubicBezTo>
                  <a:lnTo>
                    <a:pt x="374514" y="591151"/>
                  </a:lnTo>
                  <a:cubicBezTo>
                    <a:pt x="374514" y="605769"/>
                    <a:pt x="362663" y="617620"/>
                    <a:pt x="348046" y="617620"/>
                  </a:cubicBezTo>
                  <a:lnTo>
                    <a:pt x="273165" y="617620"/>
                  </a:lnTo>
                  <a:cubicBezTo>
                    <a:pt x="271846" y="619393"/>
                    <a:pt x="270184" y="619560"/>
                    <a:pt x="268482" y="619560"/>
                  </a:cubicBezTo>
                  <a:lnTo>
                    <a:pt x="25401" y="619560"/>
                  </a:lnTo>
                  <a:cubicBezTo>
                    <a:pt x="11372" y="619560"/>
                    <a:pt x="0" y="608188"/>
                    <a:pt x="0" y="594159"/>
                  </a:cubicBezTo>
                  <a:lnTo>
                    <a:pt x="0" y="492561"/>
                  </a:lnTo>
                  <a:cubicBezTo>
                    <a:pt x="0" y="478532"/>
                    <a:pt x="11372" y="467160"/>
                    <a:pt x="25401" y="467160"/>
                  </a:cubicBezTo>
                  <a:lnTo>
                    <a:pt x="215705" y="467160"/>
                  </a:lnTo>
                  <a:lnTo>
                    <a:pt x="215705" y="26469"/>
                  </a:lnTo>
                  <a:cubicBezTo>
                    <a:pt x="215704" y="19160"/>
                    <a:pt x="218667" y="12543"/>
                    <a:pt x="223457" y="775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74338" y="4117883"/>
            <a:ext cx="8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 days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48299" y="4139849"/>
            <a:ext cx="8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 days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0504" y="3372148"/>
            <a:ext cx="108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3 days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66960" y="3372148"/>
            <a:ext cx="108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 days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12678" y="4489693"/>
            <a:ext cx="8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 days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36969" y="4491345"/>
            <a:ext cx="8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 days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21247" y="4524776"/>
            <a:ext cx="8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day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17892" y="4524776"/>
            <a:ext cx="8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 days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8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4</cp:revision>
  <dcterms:created xsi:type="dcterms:W3CDTF">2017-07-11T07:10:15Z</dcterms:created>
  <dcterms:modified xsi:type="dcterms:W3CDTF">2018-02-15T11:41:22Z</dcterms:modified>
</cp:coreProperties>
</file>