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42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13/9/2017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13/9/2017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13/9/2017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13/9/2017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13/9/2017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13/9/2017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13/9/2017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13/9/2017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13/9/2017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13/9/2017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13/9/2017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13/9/2017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roup 16"/>
          <p:cNvGrpSpPr/>
          <p:nvPr/>
        </p:nvGrpSpPr>
        <p:grpSpPr>
          <a:xfrm>
            <a:off x="1828800" y="3957935"/>
            <a:ext cx="304800" cy="685800"/>
            <a:chOff x="2819400" y="3124200"/>
            <a:chExt cx="304800" cy="685800"/>
          </a:xfrm>
        </p:grpSpPr>
        <p:cxnSp>
          <p:nvCxnSpPr>
            <p:cNvPr id="294" name="Straight Connector 293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Oval 297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9" name="Oval 298"/>
          <p:cNvSpPr/>
          <p:nvPr/>
        </p:nvSpPr>
        <p:spPr>
          <a:xfrm>
            <a:off x="3733800" y="2433935"/>
            <a:ext cx="1905000" cy="685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Edit Post</a:t>
            </a:r>
            <a:endParaRPr lang="en-US" sz="2400" dirty="0"/>
          </a:p>
        </p:txBody>
      </p:sp>
      <p:sp>
        <p:nvSpPr>
          <p:cNvPr id="300" name="Oval 299"/>
          <p:cNvSpPr/>
          <p:nvPr/>
        </p:nvSpPr>
        <p:spPr>
          <a:xfrm>
            <a:off x="3657600" y="3272135"/>
            <a:ext cx="2057400" cy="685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Create Post</a:t>
            </a:r>
            <a:endParaRPr lang="en-US" sz="2400" dirty="0"/>
          </a:p>
        </p:txBody>
      </p:sp>
      <p:sp>
        <p:nvSpPr>
          <p:cNvPr id="301" name="Oval 300"/>
          <p:cNvSpPr/>
          <p:nvPr/>
        </p:nvSpPr>
        <p:spPr>
          <a:xfrm>
            <a:off x="3733800" y="5486400"/>
            <a:ext cx="1905000" cy="762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Calculate Stats</a:t>
            </a:r>
            <a:endParaRPr lang="en-US" sz="2400" dirty="0"/>
          </a:p>
        </p:txBody>
      </p:sp>
      <p:sp>
        <p:nvSpPr>
          <p:cNvPr id="302" name="TextBox 301"/>
          <p:cNvSpPr txBox="1"/>
          <p:nvPr/>
        </p:nvSpPr>
        <p:spPr>
          <a:xfrm>
            <a:off x="5943600" y="1143000"/>
            <a:ext cx="2057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Blog System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03" name="Oval 302"/>
          <p:cNvSpPr/>
          <p:nvPr/>
        </p:nvSpPr>
        <p:spPr>
          <a:xfrm>
            <a:off x="3657600" y="4186535"/>
            <a:ext cx="2057400" cy="685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Delete Post</a:t>
            </a:r>
            <a:endParaRPr lang="en-US" sz="2400" dirty="0"/>
          </a:p>
        </p:txBody>
      </p:sp>
      <p:sp>
        <p:nvSpPr>
          <p:cNvPr id="304" name="Oval 303"/>
          <p:cNvSpPr/>
          <p:nvPr/>
        </p:nvSpPr>
        <p:spPr>
          <a:xfrm>
            <a:off x="3657600" y="1595735"/>
            <a:ext cx="2057400" cy="685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 Post</a:t>
            </a:r>
            <a:endParaRPr lang="en-US" sz="2400" dirty="0"/>
          </a:p>
        </p:txBody>
      </p:sp>
      <p:grpSp>
        <p:nvGrpSpPr>
          <p:cNvPr id="305" name="Group 23"/>
          <p:cNvGrpSpPr/>
          <p:nvPr/>
        </p:nvGrpSpPr>
        <p:grpSpPr>
          <a:xfrm>
            <a:off x="1752600" y="5486400"/>
            <a:ext cx="304800" cy="685800"/>
            <a:chOff x="2819400" y="3124200"/>
            <a:chExt cx="304800" cy="685800"/>
          </a:xfrm>
        </p:grpSpPr>
        <p:cxnSp>
          <p:nvCxnSpPr>
            <p:cNvPr id="306" name="Straight Connector 305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Oval 309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1" name="TextBox 310"/>
          <p:cNvSpPr txBox="1"/>
          <p:nvPr/>
        </p:nvSpPr>
        <p:spPr>
          <a:xfrm>
            <a:off x="1066800" y="61722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Stat System</a:t>
            </a:r>
            <a:endParaRPr lang="en-US" sz="2400" dirty="0"/>
          </a:p>
        </p:txBody>
      </p:sp>
      <p:grpSp>
        <p:nvGrpSpPr>
          <p:cNvPr id="312" name="Group 30"/>
          <p:cNvGrpSpPr/>
          <p:nvPr/>
        </p:nvGrpSpPr>
        <p:grpSpPr>
          <a:xfrm>
            <a:off x="1828800" y="1900535"/>
            <a:ext cx="304800" cy="685800"/>
            <a:chOff x="2819400" y="3124200"/>
            <a:chExt cx="304800" cy="685800"/>
          </a:xfrm>
        </p:grpSpPr>
        <p:cxnSp>
          <p:nvCxnSpPr>
            <p:cNvPr id="313" name="Straight Connector 312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Oval 316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8" name="TextBox 317"/>
          <p:cNvSpPr txBox="1"/>
          <p:nvPr/>
        </p:nvSpPr>
        <p:spPr>
          <a:xfrm>
            <a:off x="1295400" y="25863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Guest</a:t>
            </a:r>
            <a:endParaRPr lang="en-US" sz="2400" dirty="0"/>
          </a:p>
        </p:txBody>
      </p:sp>
      <p:sp>
        <p:nvSpPr>
          <p:cNvPr id="319" name="Rectangle 318"/>
          <p:cNvSpPr/>
          <p:nvPr/>
        </p:nvSpPr>
        <p:spPr>
          <a:xfrm>
            <a:off x="3276600" y="990600"/>
            <a:ext cx="5715000" cy="556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TextBox 319"/>
          <p:cNvSpPr txBox="1"/>
          <p:nvPr/>
        </p:nvSpPr>
        <p:spPr>
          <a:xfrm>
            <a:off x="1371600" y="479613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Blogger</a:t>
            </a:r>
            <a:endParaRPr lang="en-US" sz="2400" dirty="0"/>
          </a:p>
        </p:txBody>
      </p:sp>
      <p:cxnSp>
        <p:nvCxnSpPr>
          <p:cNvPr id="321" name="Straight Connector 320"/>
          <p:cNvCxnSpPr>
            <a:endCxn id="299" idx="2"/>
          </p:cNvCxnSpPr>
          <p:nvPr/>
        </p:nvCxnSpPr>
        <p:spPr>
          <a:xfrm rot="5400000" flipH="1" flipV="1">
            <a:off x="2228850" y="2833985"/>
            <a:ext cx="1562100" cy="144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>
            <a:endCxn id="300" idx="2"/>
          </p:cNvCxnSpPr>
          <p:nvPr/>
        </p:nvCxnSpPr>
        <p:spPr>
          <a:xfrm flipV="1">
            <a:off x="2286000" y="3615035"/>
            <a:ext cx="1371600" cy="723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>
            <a:endCxn id="303" idx="2"/>
          </p:cNvCxnSpPr>
          <p:nvPr/>
        </p:nvCxnSpPr>
        <p:spPr>
          <a:xfrm>
            <a:off x="2286000" y="4338935"/>
            <a:ext cx="137160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>
            <a:endCxn id="304" idx="2"/>
          </p:cNvCxnSpPr>
          <p:nvPr/>
        </p:nvCxnSpPr>
        <p:spPr>
          <a:xfrm flipV="1">
            <a:off x="2286000" y="1938635"/>
            <a:ext cx="137160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>
            <a:stCxn id="301" idx="2"/>
          </p:cNvCxnSpPr>
          <p:nvPr/>
        </p:nvCxnSpPr>
        <p:spPr>
          <a:xfrm rot="10800000">
            <a:off x="2362200" y="5867400"/>
            <a:ext cx="137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Oval 327"/>
          <p:cNvSpPr/>
          <p:nvPr/>
        </p:nvSpPr>
        <p:spPr>
          <a:xfrm>
            <a:off x="6808099" y="5068312"/>
            <a:ext cx="2101232" cy="10668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Email stats to owner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29" name="Straight Connector 328"/>
          <p:cNvCxnSpPr>
            <a:endCxn id="328" idx="2"/>
          </p:cNvCxnSpPr>
          <p:nvPr/>
        </p:nvCxnSpPr>
        <p:spPr>
          <a:xfrm flipV="1">
            <a:off x="5638800" y="5601712"/>
            <a:ext cx="1169299" cy="2656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/>
          <p:cNvSpPr txBox="1"/>
          <p:nvPr/>
        </p:nvSpPr>
        <p:spPr>
          <a:xfrm rot="20761232">
            <a:off x="5457328" y="5252886"/>
            <a:ext cx="1444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&lt;&lt;extend&gt;&gt;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0" animBg="1"/>
      <p:bldP spid="33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23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C. Rajapakse</cp:lastModifiedBy>
  <cp:revision>28</cp:revision>
  <dcterms:created xsi:type="dcterms:W3CDTF">2017-06-02T06:53:37Z</dcterms:created>
  <dcterms:modified xsi:type="dcterms:W3CDTF">2017-09-13T15:27:06Z</dcterms:modified>
</cp:coreProperties>
</file>