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428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37" y="1840210"/>
            <a:ext cx="8156324" cy="31775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7" name="callout-red (square)"/>
          <p:cNvSpPr/>
          <p:nvPr/>
        </p:nvSpPr>
        <p:spPr>
          <a:xfrm>
            <a:off x="4114800" y="2819400"/>
            <a:ext cx="2514600" cy="693494"/>
          </a:xfrm>
          <a:prstGeom prst="wedgeRoundRectCallout">
            <a:avLst>
              <a:gd name="adj1" fmla="val -37586"/>
              <a:gd name="adj2" fmla="val 80612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00"/>
                </a:solidFill>
              </a:rPr>
              <a:t>The ‘benefit’ part of the use case can be given here</a:t>
            </a:r>
            <a:endParaRPr lang="en-SG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43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Rajapakse</dc:creator>
  <cp:lastModifiedBy>Damith C. Rajapakse</cp:lastModifiedBy>
  <cp:revision>4</cp:revision>
  <dcterms:created xsi:type="dcterms:W3CDTF">2006-08-16T00:00:00Z</dcterms:created>
  <dcterms:modified xsi:type="dcterms:W3CDTF">2017-09-17T13:44:02Z</dcterms:modified>
</cp:coreProperties>
</file>