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0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49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8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62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8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5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7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1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3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55CB-CB1C-408F-913A-84196CE11D6C}" type="datetimeFigureOut">
              <a:rPr lang="en-SG" smtClean="0"/>
              <a:t>14/8/2017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90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305800" y="2107668"/>
            <a:ext cx="3048000" cy="2057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435280" y="2239498"/>
            <a:ext cx="3048000" cy="2057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64760" y="2371328"/>
            <a:ext cx="30480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12560" y="4581128"/>
            <a:ext cx="2819400" cy="1145138"/>
          </a:xfrm>
          <a:prstGeom prst="cub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Software 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Under </a:t>
            </a: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Test</a:t>
            </a:r>
          </a:p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(SUT)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17160" y="3590528"/>
            <a:ext cx="1295400" cy="685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Inputs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940896" y="3650853"/>
            <a:ext cx="1295400" cy="685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latin typeface="Calibri" pitchFamily="34" charset="0"/>
              </a:rPr>
              <a:t>Actual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output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164960" y="3590528"/>
            <a:ext cx="1295400" cy="685800"/>
          </a:xfrm>
          <a:prstGeom prst="foldedCorner">
            <a:avLst>
              <a:gd name="adj" fmla="val 12500"/>
            </a:avLst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>
                <a:latin typeface="Calibri" pitchFamily="34" charset="0"/>
              </a:rPr>
              <a:t>Expected </a:t>
            </a:r>
            <a:br>
              <a:rPr lang="en-US" sz="2000">
                <a:latin typeface="Calibri" pitchFamily="34" charset="0"/>
              </a:rPr>
            </a:br>
            <a:r>
              <a:rPr lang="en-US" sz="2000">
                <a:latin typeface="Calibri" pitchFamily="34" charset="0"/>
              </a:rPr>
              <a:t>output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640960" y="2371328"/>
            <a:ext cx="3200400" cy="1158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Test case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id: …</a:t>
            </a:r>
            <a:br>
              <a:rPr lang="en-US" sz="2000" b="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description: objectives, etc.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483280" y="3583750"/>
            <a:ext cx="1456872" cy="337075"/>
          </a:xfrm>
          <a:prstGeom prst="leftRightArrow">
            <a:avLst>
              <a:gd name="adj1" fmla="val 50000"/>
              <a:gd name="adj2" fmla="val 35903"/>
            </a:avLst>
          </a:prstGeom>
          <a:solidFill>
            <a:srgbClr val="7030A0"/>
          </a:solidFill>
          <a:ln>
            <a:solidFill>
              <a:srgbClr val="7030A0"/>
            </a:solidFill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0152" y="5014647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Observe the actual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4742240" y="2953557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Compare with the expected output</a:t>
            </a:r>
            <a:endParaRPr lang="en-US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9592" y="4692032"/>
            <a:ext cx="1225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Feed some input into the SUT</a:t>
            </a:r>
          </a:p>
        </p:txBody>
      </p:sp>
      <p:sp>
        <p:nvSpPr>
          <p:cNvPr id="15" name="Bent-Up Arrow 14"/>
          <p:cNvSpPr/>
          <p:nvPr/>
        </p:nvSpPr>
        <p:spPr>
          <a:xfrm>
            <a:off x="5831960" y="4336653"/>
            <a:ext cx="832886" cy="677994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180533" y="4325166"/>
            <a:ext cx="820539" cy="843514"/>
          </a:xfrm>
          <a:prstGeom prst="bentUpArrow">
            <a:avLst>
              <a:gd name="adj1" fmla="val 17841"/>
              <a:gd name="adj2" fmla="val 19375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2017-07-13T01:20:16Z</dcterms:created>
  <dcterms:modified xsi:type="dcterms:W3CDTF">2017-08-14T10:32:16Z</dcterms:modified>
</cp:coreProperties>
</file>