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3"/>
          <p:cNvSpPr txBox="1">
            <a:spLocks/>
          </p:cNvSpPr>
          <p:nvPr/>
        </p:nvSpPr>
        <p:spPr>
          <a:xfrm>
            <a:off x="914400" y="1217652"/>
            <a:ext cx="254888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Activity: </a:t>
            </a:r>
            <a:r>
              <a:rPr lang="en-US" sz="1800" dirty="0" smtClean="0"/>
              <a:t>shop for product</a:t>
            </a:r>
            <a:endParaRPr lang="en-US" sz="1800" dirty="0"/>
          </a:p>
        </p:txBody>
      </p:sp>
      <p:sp>
        <p:nvSpPr>
          <p:cNvPr id="31" name="Rounded Rectangle 30"/>
          <p:cNvSpPr/>
          <p:nvPr/>
        </p:nvSpPr>
        <p:spPr>
          <a:xfrm>
            <a:off x="1371600" y="17526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1790700" y="2667000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62200" y="3285602"/>
            <a:ext cx="1201688" cy="5034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to cashier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" y="19812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4" idx="6"/>
            <a:endCxn id="31" idx="1"/>
          </p:cNvCxnSpPr>
          <p:nvPr/>
        </p:nvCxnSpPr>
        <p:spPr>
          <a:xfrm>
            <a:off x="609600" y="2057400"/>
            <a:ext cx="762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2"/>
            <a:endCxn id="32" idx="0"/>
          </p:cNvCxnSpPr>
          <p:nvPr/>
        </p:nvCxnSpPr>
        <p:spPr>
          <a:xfrm rot="5400000">
            <a:off x="1905000" y="251460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0"/>
          </p:cNvCxnSpPr>
          <p:nvPr/>
        </p:nvCxnSpPr>
        <p:spPr>
          <a:xfrm>
            <a:off x="2324100" y="2933700"/>
            <a:ext cx="638944" cy="3519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9"/>
          <p:cNvGrpSpPr/>
          <p:nvPr/>
        </p:nvGrpSpPr>
        <p:grpSpPr>
          <a:xfrm>
            <a:off x="381000" y="4457700"/>
            <a:ext cx="152400" cy="152400"/>
            <a:chOff x="3048000" y="6096000"/>
            <a:chExt cx="152400" cy="152400"/>
          </a:xfrm>
        </p:grpSpPr>
        <p:sp>
          <p:nvSpPr>
            <p:cNvPr id="39" name="Oval 38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Elbow Connector 40"/>
          <p:cNvCxnSpPr>
            <a:endCxn id="39" idx="6"/>
          </p:cNvCxnSpPr>
          <p:nvPr/>
        </p:nvCxnSpPr>
        <p:spPr>
          <a:xfrm rot="10800000">
            <a:off x="533400" y="4533900"/>
            <a:ext cx="381000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62200" y="2554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[Customer likes product]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[else]</a:t>
            </a:r>
            <a:endParaRPr lang="en-US" dirty="0"/>
          </a:p>
        </p:txBody>
      </p:sp>
      <p:sp>
        <p:nvSpPr>
          <p:cNvPr id="47" name="Flowchart: Decision 46"/>
          <p:cNvSpPr/>
          <p:nvPr/>
        </p:nvSpPr>
        <p:spPr>
          <a:xfrm>
            <a:off x="914400" y="4267200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64" idx="2"/>
            <a:endCxn id="47" idx="3"/>
          </p:cNvCxnSpPr>
          <p:nvPr/>
        </p:nvCxnSpPr>
        <p:spPr>
          <a:xfrm rot="5400000">
            <a:off x="2106472" y="3668450"/>
            <a:ext cx="206778" cy="15241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2" idx="1"/>
            <a:endCxn id="66" idx="0"/>
          </p:cNvCxnSpPr>
          <p:nvPr/>
        </p:nvCxnSpPr>
        <p:spPr>
          <a:xfrm rot="10800000" flipV="1">
            <a:off x="1189856" y="2933699"/>
            <a:ext cx="600844" cy="47002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371078" y="4036504"/>
            <a:ext cx="1201688" cy="2906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Elbow Connector 64"/>
          <p:cNvCxnSpPr>
            <a:stCxn id="33" idx="2"/>
            <a:endCxn id="64" idx="0"/>
          </p:cNvCxnSpPr>
          <p:nvPr/>
        </p:nvCxnSpPr>
        <p:spPr>
          <a:xfrm rot="16200000" flipH="1">
            <a:off x="2843751" y="3908333"/>
            <a:ext cx="247464" cy="8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89012" y="3403721"/>
            <a:ext cx="12016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ut back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66" idx="2"/>
            <a:endCxn id="47" idx="0"/>
          </p:cNvCxnSpPr>
          <p:nvPr/>
        </p:nvCxnSpPr>
        <p:spPr>
          <a:xfrm rot="5400000">
            <a:off x="933759" y="4011102"/>
            <a:ext cx="503439" cy="87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2017-07-13T05:25:05Z</dcterms:created>
  <dcterms:modified xsi:type="dcterms:W3CDTF">2018-01-19T08:01:21Z</dcterms:modified>
</cp:coreProperties>
</file>