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ular Callout 61"/>
          <p:cNvSpPr/>
          <p:nvPr/>
        </p:nvSpPr>
        <p:spPr>
          <a:xfrm>
            <a:off x="2400300" y="2447835"/>
            <a:ext cx="2971800" cy="646331"/>
          </a:xfrm>
          <a:prstGeom prst="wedgeRectCallout">
            <a:avLst>
              <a:gd name="adj1" fmla="val 105829"/>
              <a:gd name="adj2" fmla="val -5562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branch node </a:t>
            </a:r>
            <a:r>
              <a:rPr lang="en-US" dirty="0" smtClean="0">
                <a:solidFill>
                  <a:schemeClr val="tx1"/>
                </a:solidFill>
              </a:rPr>
              <a:t>(denotes  the start of alternative paths)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2837656" y="3476535"/>
            <a:ext cx="2743200" cy="646331"/>
          </a:xfrm>
          <a:prstGeom prst="wedgeRectCallout">
            <a:avLst>
              <a:gd name="adj1" fmla="val 101821"/>
              <a:gd name="adj2" fmla="val 2541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merge node </a:t>
            </a:r>
            <a:r>
              <a:rPr lang="en-US" dirty="0" smtClean="0">
                <a:solidFill>
                  <a:schemeClr val="tx1"/>
                </a:solidFill>
              </a:rPr>
              <a:t>(denotes the end of alternative paths)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6934200" y="1970901"/>
            <a:ext cx="533400" cy="533400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543800" y="2732901"/>
            <a:ext cx="1104900" cy="6096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Elbow Connector 13"/>
          <p:cNvCxnSpPr>
            <a:stCxn id="50" idx="3"/>
            <a:endCxn id="51" idx="0"/>
          </p:cNvCxnSpPr>
          <p:nvPr/>
        </p:nvCxnSpPr>
        <p:spPr>
          <a:xfrm>
            <a:off x="7467600" y="2237601"/>
            <a:ext cx="628650" cy="4953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5562600" y="187410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[condition 1]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Elbow Connector 57"/>
          <p:cNvCxnSpPr>
            <a:stCxn id="51" idx="2"/>
            <a:endCxn id="58" idx="3"/>
          </p:cNvCxnSpPr>
          <p:nvPr/>
        </p:nvCxnSpPr>
        <p:spPr>
          <a:xfrm rot="5400000">
            <a:off x="7553325" y="3256776"/>
            <a:ext cx="457200" cy="62865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5" name="Elbow Connector 61"/>
          <p:cNvCxnSpPr>
            <a:stCxn id="50" idx="1"/>
            <a:endCxn id="57" idx="0"/>
          </p:cNvCxnSpPr>
          <p:nvPr/>
        </p:nvCxnSpPr>
        <p:spPr>
          <a:xfrm rot="10800000" flipV="1">
            <a:off x="6419850" y="2237601"/>
            <a:ext cx="514350" cy="5334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7391400" y="18741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[condition 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867400" y="2771001"/>
            <a:ext cx="1104900" cy="6096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Flowchart: Decision 57"/>
          <p:cNvSpPr/>
          <p:nvPr/>
        </p:nvSpPr>
        <p:spPr>
          <a:xfrm>
            <a:off x="6934200" y="3533001"/>
            <a:ext cx="533400" cy="533400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7"/>
          <p:cNvCxnSpPr>
            <a:stCxn id="57" idx="2"/>
            <a:endCxn id="58" idx="1"/>
          </p:cNvCxnSpPr>
          <p:nvPr/>
        </p:nvCxnSpPr>
        <p:spPr>
          <a:xfrm rot="16200000" flipH="1">
            <a:off x="6467475" y="3332976"/>
            <a:ext cx="419100" cy="51435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Elbow Connector 59"/>
          <p:cNvCxnSpPr/>
          <p:nvPr/>
        </p:nvCxnSpPr>
        <p:spPr>
          <a:xfrm rot="5400000">
            <a:off x="7048500" y="4218007"/>
            <a:ext cx="3048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7086600" y="1829375"/>
            <a:ext cx="228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3" name="Rectangular Callout 62"/>
          <p:cNvSpPr/>
          <p:nvPr/>
        </p:nvSpPr>
        <p:spPr>
          <a:xfrm>
            <a:off x="4387418" y="1832384"/>
            <a:ext cx="990600" cy="369332"/>
          </a:xfrm>
          <a:prstGeom prst="wedgeRectCallout">
            <a:avLst>
              <a:gd name="adj1" fmla="val 80436"/>
              <a:gd name="adj2" fmla="val 1442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guard </a:t>
            </a:r>
          </a:p>
        </p:txBody>
      </p: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2017-07-13T05:25:05Z</dcterms:created>
  <dcterms:modified xsi:type="dcterms:W3CDTF">2018-01-19T06:30:35Z</dcterms:modified>
</cp:coreProperties>
</file>