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549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4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69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523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91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7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44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21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730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34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778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548680"/>
            <a:ext cx="46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13925" y="2842291"/>
            <a:ext cx="46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ii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17643" y="4766570"/>
            <a:ext cx="46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iii</a:t>
            </a:r>
            <a:endParaRPr lang="en-US" b="1" dirty="0"/>
          </a:p>
        </p:txBody>
      </p:sp>
      <p:sp>
        <p:nvSpPr>
          <p:cNvPr id="95" name="Rounded Rectangle 94"/>
          <p:cNvSpPr/>
          <p:nvPr/>
        </p:nvSpPr>
        <p:spPr>
          <a:xfrm>
            <a:off x="1753370" y="2785492"/>
            <a:ext cx="608112" cy="381000"/>
          </a:xfrm>
          <a:prstGeom prst="roundRect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Flowchart: Decision 95"/>
          <p:cNvSpPr/>
          <p:nvPr/>
        </p:nvSpPr>
        <p:spPr>
          <a:xfrm>
            <a:off x="3262750" y="2804350"/>
            <a:ext cx="364319" cy="360713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5060776" y="2297804"/>
            <a:ext cx="706084" cy="319043"/>
          </a:xfrm>
          <a:prstGeom prst="roundRect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838963" y="2901880"/>
            <a:ext cx="152400" cy="15240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9" name="Elbow Connector 98"/>
          <p:cNvCxnSpPr>
            <a:stCxn id="98" idx="6"/>
            <a:endCxn id="95" idx="1"/>
          </p:cNvCxnSpPr>
          <p:nvPr/>
        </p:nvCxnSpPr>
        <p:spPr>
          <a:xfrm flipV="1">
            <a:off x="991363" y="2975992"/>
            <a:ext cx="762007" cy="20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5" idx="3"/>
            <a:endCxn id="96" idx="1"/>
          </p:cNvCxnSpPr>
          <p:nvPr/>
        </p:nvCxnSpPr>
        <p:spPr>
          <a:xfrm>
            <a:off x="2361482" y="2975992"/>
            <a:ext cx="901268" cy="87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6" idx="0"/>
            <a:endCxn id="97" idx="1"/>
          </p:cNvCxnSpPr>
          <p:nvPr/>
        </p:nvCxnSpPr>
        <p:spPr>
          <a:xfrm rot="5400000" flipH="1" flipV="1">
            <a:off x="4079331" y="1822905"/>
            <a:ext cx="347024" cy="1615866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9"/>
          <p:cNvGrpSpPr/>
          <p:nvPr/>
        </p:nvGrpSpPr>
        <p:grpSpPr>
          <a:xfrm>
            <a:off x="8210385" y="2935991"/>
            <a:ext cx="152400" cy="155463"/>
            <a:chOff x="3048000" y="6096000"/>
            <a:chExt cx="152400" cy="152400"/>
          </a:xfrm>
        </p:grpSpPr>
        <p:sp>
          <p:nvSpPr>
            <p:cNvPr id="103" name="Oval 102"/>
            <p:cNvSpPr/>
            <p:nvPr/>
          </p:nvSpPr>
          <p:spPr>
            <a:xfrm>
              <a:off x="3048000" y="6096000"/>
              <a:ext cx="152400" cy="152400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3086100" y="61341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05" name="Elbow Connector 104"/>
          <p:cNvCxnSpPr>
            <a:stCxn id="108" idx="3"/>
            <a:endCxn id="103" idx="2"/>
          </p:cNvCxnSpPr>
          <p:nvPr/>
        </p:nvCxnSpPr>
        <p:spPr>
          <a:xfrm>
            <a:off x="7855620" y="3013723"/>
            <a:ext cx="354765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107852" y="247295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[input &gt; 5]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419064" y="31664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[else]</a:t>
            </a:r>
            <a:endParaRPr lang="en-US" dirty="0"/>
          </a:p>
        </p:txBody>
      </p:sp>
      <p:sp>
        <p:nvSpPr>
          <p:cNvPr id="108" name="Flowchart: Decision 107"/>
          <p:cNvSpPr/>
          <p:nvPr/>
        </p:nvSpPr>
        <p:spPr>
          <a:xfrm>
            <a:off x="7491301" y="2833366"/>
            <a:ext cx="364319" cy="360713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9" name="Elbow Connector 108"/>
          <p:cNvCxnSpPr>
            <a:stCxn id="111" idx="3"/>
            <a:endCxn id="108" idx="0"/>
          </p:cNvCxnSpPr>
          <p:nvPr/>
        </p:nvCxnSpPr>
        <p:spPr>
          <a:xfrm>
            <a:off x="7093646" y="2457325"/>
            <a:ext cx="579815" cy="376041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96" idx="2"/>
            <a:endCxn id="113" idx="1"/>
          </p:cNvCxnSpPr>
          <p:nvPr/>
        </p:nvCxnSpPr>
        <p:spPr>
          <a:xfrm rot="16200000" flipH="1">
            <a:off x="3665818" y="2944155"/>
            <a:ext cx="422564" cy="86438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6548908" y="2312016"/>
            <a:ext cx="544738" cy="290618"/>
          </a:xfrm>
          <a:prstGeom prst="roundRect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2" name="Elbow Connector 111"/>
          <p:cNvCxnSpPr>
            <a:stCxn id="97" idx="3"/>
            <a:endCxn id="111" idx="1"/>
          </p:cNvCxnSpPr>
          <p:nvPr/>
        </p:nvCxnSpPr>
        <p:spPr>
          <a:xfrm flipV="1">
            <a:off x="5766860" y="2457325"/>
            <a:ext cx="78204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4309290" y="3407607"/>
            <a:ext cx="526920" cy="360040"/>
          </a:xfrm>
          <a:prstGeom prst="roundRect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4" name="Elbow Connector 113"/>
          <p:cNvCxnSpPr>
            <a:stCxn id="79" idx="3"/>
            <a:endCxn id="108" idx="2"/>
          </p:cNvCxnSpPr>
          <p:nvPr/>
        </p:nvCxnSpPr>
        <p:spPr>
          <a:xfrm flipV="1">
            <a:off x="7261684" y="3194079"/>
            <a:ext cx="411777" cy="48022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750291" y="565695"/>
            <a:ext cx="608112" cy="3810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lowchart: Decision 29"/>
          <p:cNvSpPr/>
          <p:nvPr/>
        </p:nvSpPr>
        <p:spPr>
          <a:xfrm>
            <a:off x="3259671" y="584553"/>
            <a:ext cx="364319" cy="360713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057697" y="78007"/>
            <a:ext cx="706084" cy="31904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5884" y="682083"/>
            <a:ext cx="152400" cy="15240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32" idx="6"/>
            <a:endCxn id="29" idx="1"/>
          </p:cNvCxnSpPr>
          <p:nvPr/>
        </p:nvCxnSpPr>
        <p:spPr>
          <a:xfrm flipV="1">
            <a:off x="988284" y="756195"/>
            <a:ext cx="762007" cy="20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9" idx="3"/>
            <a:endCxn id="30" idx="1"/>
          </p:cNvCxnSpPr>
          <p:nvPr/>
        </p:nvCxnSpPr>
        <p:spPr>
          <a:xfrm>
            <a:off x="2358403" y="756195"/>
            <a:ext cx="901268" cy="87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0" idx="0"/>
            <a:endCxn id="31" idx="1"/>
          </p:cNvCxnSpPr>
          <p:nvPr/>
        </p:nvCxnSpPr>
        <p:spPr>
          <a:xfrm rot="5400000" flipH="1" flipV="1">
            <a:off x="4076252" y="-396892"/>
            <a:ext cx="347024" cy="1615866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19"/>
          <p:cNvGrpSpPr/>
          <p:nvPr/>
        </p:nvGrpSpPr>
        <p:grpSpPr>
          <a:xfrm>
            <a:off x="8207306" y="716194"/>
            <a:ext cx="152400" cy="155463"/>
            <a:chOff x="3048000" y="6096000"/>
            <a:chExt cx="152400" cy="152400"/>
          </a:xfrm>
        </p:grpSpPr>
        <p:sp>
          <p:nvSpPr>
            <p:cNvPr id="37" name="Oval 36"/>
            <p:cNvSpPr/>
            <p:nvPr/>
          </p:nvSpPr>
          <p:spPr>
            <a:xfrm>
              <a:off x="3048000" y="6096000"/>
              <a:ext cx="152400" cy="152400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086100" y="61341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Elbow Connector 38"/>
          <p:cNvCxnSpPr>
            <a:stCxn id="42" idx="3"/>
            <a:endCxn id="37" idx="2"/>
          </p:cNvCxnSpPr>
          <p:nvPr/>
        </p:nvCxnSpPr>
        <p:spPr>
          <a:xfrm>
            <a:off x="7721634" y="793926"/>
            <a:ext cx="485672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104773" y="25316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[input &gt; </a:t>
            </a:r>
            <a:r>
              <a:rPr lang="en-US" dirty="0" smtClean="0"/>
              <a:t>15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415984" y="946695"/>
            <a:ext cx="122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[input &lt; 5]</a:t>
            </a:r>
            <a:endParaRPr lang="en-US" dirty="0"/>
          </a:p>
        </p:txBody>
      </p:sp>
      <p:sp>
        <p:nvSpPr>
          <p:cNvPr id="42" name="Flowchart: Decision 41"/>
          <p:cNvSpPr/>
          <p:nvPr/>
        </p:nvSpPr>
        <p:spPr>
          <a:xfrm>
            <a:off x="7357315" y="613569"/>
            <a:ext cx="364319" cy="360713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Elbow Connector 42"/>
          <p:cNvCxnSpPr>
            <a:stCxn id="45" idx="3"/>
            <a:endCxn id="42" idx="0"/>
          </p:cNvCxnSpPr>
          <p:nvPr/>
        </p:nvCxnSpPr>
        <p:spPr>
          <a:xfrm>
            <a:off x="6817655" y="237528"/>
            <a:ext cx="721820" cy="376041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0" idx="2"/>
            <a:endCxn id="47" idx="1"/>
          </p:cNvCxnSpPr>
          <p:nvPr/>
        </p:nvCxnSpPr>
        <p:spPr>
          <a:xfrm rot="16200000" flipH="1">
            <a:off x="4046337" y="340760"/>
            <a:ext cx="371949" cy="158096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6272917" y="92219"/>
            <a:ext cx="544738" cy="29061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Elbow Connector 45"/>
          <p:cNvCxnSpPr>
            <a:stCxn id="31" idx="3"/>
            <a:endCxn id="45" idx="1"/>
          </p:cNvCxnSpPr>
          <p:nvPr/>
        </p:nvCxnSpPr>
        <p:spPr>
          <a:xfrm flipV="1">
            <a:off x="5763781" y="237528"/>
            <a:ext cx="50913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022791" y="1137195"/>
            <a:ext cx="703670" cy="3600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Elbow Connector 47"/>
          <p:cNvCxnSpPr>
            <a:stCxn id="47" idx="3"/>
            <a:endCxn id="42" idx="2"/>
          </p:cNvCxnSpPr>
          <p:nvPr/>
        </p:nvCxnSpPr>
        <p:spPr>
          <a:xfrm flipV="1">
            <a:off x="5726461" y="974282"/>
            <a:ext cx="1813014" cy="342933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06316" y="1563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[else]</a:t>
            </a:r>
            <a:endParaRPr lang="en-US" dirty="0"/>
          </a:p>
        </p:txBody>
      </p:sp>
      <p:cxnSp>
        <p:nvCxnSpPr>
          <p:cNvPr id="52" name="Elbow Connector 51"/>
          <p:cNvCxnSpPr>
            <a:stCxn id="30" idx="2"/>
            <a:endCxn id="53" idx="1"/>
          </p:cNvCxnSpPr>
          <p:nvPr/>
        </p:nvCxnSpPr>
        <p:spPr>
          <a:xfrm rot="16200000" flipH="1">
            <a:off x="3733137" y="653959"/>
            <a:ext cx="988679" cy="1571291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013122" y="1753925"/>
            <a:ext cx="703670" cy="3600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Elbow Connector 53"/>
          <p:cNvCxnSpPr>
            <a:stCxn id="53" idx="3"/>
            <a:endCxn id="42" idx="2"/>
          </p:cNvCxnSpPr>
          <p:nvPr/>
        </p:nvCxnSpPr>
        <p:spPr>
          <a:xfrm flipV="1">
            <a:off x="5716792" y="974282"/>
            <a:ext cx="1822683" cy="959663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ecision 58"/>
          <p:cNvSpPr/>
          <p:nvPr/>
        </p:nvSpPr>
        <p:spPr>
          <a:xfrm>
            <a:off x="5282386" y="3407270"/>
            <a:ext cx="364319" cy="360713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068063" y="3032115"/>
            <a:ext cx="458625" cy="319043"/>
          </a:xfrm>
          <a:prstGeom prst="roundRect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Elbow Connector 60"/>
          <p:cNvCxnSpPr>
            <a:stCxn id="59" idx="0"/>
            <a:endCxn id="60" idx="1"/>
          </p:cNvCxnSpPr>
          <p:nvPr/>
        </p:nvCxnSpPr>
        <p:spPr>
          <a:xfrm rot="5400000" flipH="1" flipV="1">
            <a:off x="5658488" y="2997696"/>
            <a:ext cx="215633" cy="603517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61222" y="2811348"/>
            <a:ext cx="74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[high]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557824" y="39218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[low]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5940152" y="3953590"/>
            <a:ext cx="507995" cy="360040"/>
          </a:xfrm>
          <a:prstGeom prst="roundRect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Elbow Connector 65"/>
          <p:cNvCxnSpPr>
            <a:stCxn id="59" idx="2"/>
            <a:endCxn id="64" idx="1"/>
          </p:cNvCxnSpPr>
          <p:nvPr/>
        </p:nvCxnSpPr>
        <p:spPr>
          <a:xfrm rot="16200000" flipH="1">
            <a:off x="5519536" y="3712993"/>
            <a:ext cx="365627" cy="475606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113" idx="3"/>
            <a:endCxn id="59" idx="1"/>
          </p:cNvCxnSpPr>
          <p:nvPr/>
        </p:nvCxnSpPr>
        <p:spPr>
          <a:xfrm>
            <a:off x="4836210" y="3587627"/>
            <a:ext cx="44617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Decision 78"/>
          <p:cNvSpPr/>
          <p:nvPr/>
        </p:nvSpPr>
        <p:spPr>
          <a:xfrm>
            <a:off x="6897365" y="3493951"/>
            <a:ext cx="364319" cy="360713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Elbow Connector 83"/>
          <p:cNvCxnSpPr>
            <a:stCxn id="64" idx="3"/>
            <a:endCxn id="79" idx="2"/>
          </p:cNvCxnSpPr>
          <p:nvPr/>
        </p:nvCxnSpPr>
        <p:spPr>
          <a:xfrm flipV="1">
            <a:off x="6448147" y="3854664"/>
            <a:ext cx="631378" cy="278946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0" idx="3"/>
            <a:endCxn id="79" idx="0"/>
          </p:cNvCxnSpPr>
          <p:nvPr/>
        </p:nvCxnSpPr>
        <p:spPr>
          <a:xfrm>
            <a:off x="6526688" y="3191637"/>
            <a:ext cx="552837" cy="302314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744837" y="5030788"/>
            <a:ext cx="608112" cy="381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Flowchart: Decision 115"/>
          <p:cNvSpPr/>
          <p:nvPr/>
        </p:nvSpPr>
        <p:spPr>
          <a:xfrm>
            <a:off x="3254217" y="5049646"/>
            <a:ext cx="364319" cy="360713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5052243" y="4543100"/>
            <a:ext cx="706084" cy="31904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830430" y="5147176"/>
            <a:ext cx="152400" cy="15240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9" name="Elbow Connector 118"/>
          <p:cNvCxnSpPr>
            <a:stCxn id="118" idx="6"/>
            <a:endCxn id="115" idx="1"/>
          </p:cNvCxnSpPr>
          <p:nvPr/>
        </p:nvCxnSpPr>
        <p:spPr>
          <a:xfrm flipV="1">
            <a:off x="982830" y="5221288"/>
            <a:ext cx="762007" cy="20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15" idx="3"/>
            <a:endCxn id="116" idx="1"/>
          </p:cNvCxnSpPr>
          <p:nvPr/>
        </p:nvCxnSpPr>
        <p:spPr>
          <a:xfrm>
            <a:off x="2352949" y="5221288"/>
            <a:ext cx="901268" cy="87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16" idx="0"/>
            <a:endCxn id="117" idx="1"/>
          </p:cNvCxnSpPr>
          <p:nvPr/>
        </p:nvCxnSpPr>
        <p:spPr>
          <a:xfrm rot="5400000" flipH="1" flipV="1">
            <a:off x="4070798" y="4068201"/>
            <a:ext cx="347024" cy="1615866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9"/>
          <p:cNvGrpSpPr/>
          <p:nvPr/>
        </p:nvGrpSpPr>
        <p:grpSpPr>
          <a:xfrm>
            <a:off x="8201852" y="5181287"/>
            <a:ext cx="152400" cy="155463"/>
            <a:chOff x="3048000" y="6096000"/>
            <a:chExt cx="152400" cy="152400"/>
          </a:xfrm>
        </p:grpSpPr>
        <p:sp>
          <p:nvSpPr>
            <p:cNvPr id="123" name="Oval 122"/>
            <p:cNvSpPr/>
            <p:nvPr/>
          </p:nvSpPr>
          <p:spPr>
            <a:xfrm>
              <a:off x="3048000" y="6096000"/>
              <a:ext cx="152400" cy="152400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3086100" y="61341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25" name="Elbow Connector 124"/>
          <p:cNvCxnSpPr>
            <a:stCxn id="128" idx="3"/>
            <a:endCxn id="123" idx="2"/>
          </p:cNvCxnSpPr>
          <p:nvPr/>
        </p:nvCxnSpPr>
        <p:spPr>
          <a:xfrm>
            <a:off x="7847087" y="5259019"/>
            <a:ext cx="354765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099319" y="471825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[input &gt; 5]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410531" y="54117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[else]</a:t>
            </a:r>
            <a:endParaRPr lang="en-US" dirty="0"/>
          </a:p>
        </p:txBody>
      </p:sp>
      <p:sp>
        <p:nvSpPr>
          <p:cNvPr id="128" name="Flowchart: Decision 127"/>
          <p:cNvSpPr/>
          <p:nvPr/>
        </p:nvSpPr>
        <p:spPr>
          <a:xfrm>
            <a:off x="7482768" y="5078662"/>
            <a:ext cx="364319" cy="360713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9" name="Elbow Connector 128"/>
          <p:cNvCxnSpPr>
            <a:stCxn id="131" idx="3"/>
            <a:endCxn id="128" idx="0"/>
          </p:cNvCxnSpPr>
          <p:nvPr/>
        </p:nvCxnSpPr>
        <p:spPr>
          <a:xfrm>
            <a:off x="7085113" y="4702621"/>
            <a:ext cx="579815" cy="376041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16" idx="2"/>
            <a:endCxn id="133" idx="1"/>
          </p:cNvCxnSpPr>
          <p:nvPr/>
        </p:nvCxnSpPr>
        <p:spPr>
          <a:xfrm rot="16200000" flipH="1">
            <a:off x="3657285" y="5189451"/>
            <a:ext cx="422564" cy="86438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le 130"/>
          <p:cNvSpPr/>
          <p:nvPr/>
        </p:nvSpPr>
        <p:spPr>
          <a:xfrm>
            <a:off x="6540375" y="4557312"/>
            <a:ext cx="544738" cy="29061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2" name="Elbow Connector 131"/>
          <p:cNvCxnSpPr>
            <a:stCxn id="117" idx="3"/>
            <a:endCxn id="131" idx="1"/>
          </p:cNvCxnSpPr>
          <p:nvPr/>
        </p:nvCxnSpPr>
        <p:spPr>
          <a:xfrm flipV="1">
            <a:off x="5758327" y="4702621"/>
            <a:ext cx="78204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132"/>
          <p:cNvSpPr/>
          <p:nvPr/>
        </p:nvSpPr>
        <p:spPr>
          <a:xfrm>
            <a:off x="4300757" y="5652903"/>
            <a:ext cx="526920" cy="36004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Flowchart: Decision 134"/>
          <p:cNvSpPr/>
          <p:nvPr/>
        </p:nvSpPr>
        <p:spPr>
          <a:xfrm>
            <a:off x="5273853" y="5652566"/>
            <a:ext cx="364319" cy="360713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7" name="Elbow Connector 136"/>
          <p:cNvCxnSpPr>
            <a:stCxn id="135" idx="0"/>
            <a:endCxn id="117" idx="2"/>
          </p:cNvCxnSpPr>
          <p:nvPr/>
        </p:nvCxnSpPr>
        <p:spPr>
          <a:xfrm rot="16200000" flipV="1">
            <a:off x="5035438" y="5231991"/>
            <a:ext cx="790423" cy="507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729322" y="5182729"/>
            <a:ext cx="74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[high]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5319399" y="582975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[low]</a:t>
            </a:r>
            <a:endParaRPr lang="en-US" dirty="0"/>
          </a:p>
        </p:txBody>
      </p:sp>
      <p:sp>
        <p:nvSpPr>
          <p:cNvPr id="140" name="Rounded Rectangle 139"/>
          <p:cNvSpPr/>
          <p:nvPr/>
        </p:nvSpPr>
        <p:spPr>
          <a:xfrm>
            <a:off x="6354207" y="5596454"/>
            <a:ext cx="507995" cy="36004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1" name="Elbow Connector 140"/>
          <p:cNvCxnSpPr>
            <a:stCxn id="135" idx="3"/>
            <a:endCxn id="140" idx="1"/>
          </p:cNvCxnSpPr>
          <p:nvPr/>
        </p:nvCxnSpPr>
        <p:spPr>
          <a:xfrm flipV="1">
            <a:off x="5638172" y="5776474"/>
            <a:ext cx="716035" cy="564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33" idx="3"/>
            <a:endCxn id="135" idx="1"/>
          </p:cNvCxnSpPr>
          <p:nvPr/>
        </p:nvCxnSpPr>
        <p:spPr>
          <a:xfrm>
            <a:off x="4827677" y="5832923"/>
            <a:ext cx="44617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40" idx="3"/>
            <a:endCxn id="128" idx="2"/>
          </p:cNvCxnSpPr>
          <p:nvPr/>
        </p:nvCxnSpPr>
        <p:spPr>
          <a:xfrm flipV="1">
            <a:off x="6862202" y="5439375"/>
            <a:ext cx="802726" cy="33709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37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157" y="437414"/>
            <a:ext cx="46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iv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1156792" y="734009"/>
            <a:ext cx="152400" cy="15240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32" idx="6"/>
            <a:endCxn id="91" idx="0"/>
          </p:cNvCxnSpPr>
          <p:nvPr/>
        </p:nvCxnSpPr>
        <p:spPr>
          <a:xfrm>
            <a:off x="1309192" y="810209"/>
            <a:ext cx="266701" cy="505615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19"/>
          <p:cNvGrpSpPr/>
          <p:nvPr/>
        </p:nvGrpSpPr>
        <p:grpSpPr>
          <a:xfrm>
            <a:off x="1202048" y="2842225"/>
            <a:ext cx="152400" cy="155463"/>
            <a:chOff x="3048000" y="6096000"/>
            <a:chExt cx="152400" cy="152400"/>
          </a:xfrm>
        </p:grpSpPr>
        <p:sp>
          <p:nvSpPr>
            <p:cNvPr id="37" name="Oval 36"/>
            <p:cNvSpPr/>
            <p:nvPr/>
          </p:nvSpPr>
          <p:spPr>
            <a:xfrm>
              <a:off x="3048000" y="6096000"/>
              <a:ext cx="152400" cy="152400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086100" y="61341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1" name="Flowchart: Decision 90"/>
          <p:cNvSpPr/>
          <p:nvPr/>
        </p:nvSpPr>
        <p:spPr>
          <a:xfrm>
            <a:off x="1393733" y="1315824"/>
            <a:ext cx="364319" cy="364319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880692" y="1849885"/>
            <a:ext cx="639170" cy="32388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Elbow Connector 92"/>
          <p:cNvCxnSpPr>
            <a:stCxn id="91" idx="3"/>
            <a:endCxn id="92" idx="0"/>
          </p:cNvCxnSpPr>
          <p:nvPr/>
        </p:nvCxnSpPr>
        <p:spPr>
          <a:xfrm>
            <a:off x="1758052" y="1497984"/>
            <a:ext cx="442225" cy="351901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43" idx="2"/>
            <a:endCxn id="37" idx="0"/>
          </p:cNvCxnSpPr>
          <p:nvPr/>
        </p:nvCxnSpPr>
        <p:spPr>
          <a:xfrm rot="16200000" flipH="1">
            <a:off x="1189078" y="2753054"/>
            <a:ext cx="169585" cy="87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674838" y="1079450"/>
            <a:ext cx="9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[x &gt;= 5]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242392" y="11007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[x == 5]</a:t>
            </a:r>
            <a:endParaRPr lang="en-US" dirty="0"/>
          </a:p>
        </p:txBody>
      </p:sp>
      <p:sp>
        <p:nvSpPr>
          <p:cNvPr id="143" name="Flowchart: Decision 142"/>
          <p:cNvSpPr/>
          <p:nvPr/>
        </p:nvSpPr>
        <p:spPr>
          <a:xfrm>
            <a:off x="1087333" y="2308321"/>
            <a:ext cx="364319" cy="364319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5" name="Elbow Connector 144"/>
          <p:cNvCxnSpPr>
            <a:stCxn id="147" idx="1"/>
            <a:endCxn id="143" idx="3"/>
          </p:cNvCxnSpPr>
          <p:nvPr/>
        </p:nvCxnSpPr>
        <p:spPr>
          <a:xfrm rot="10800000" flipV="1">
            <a:off x="1451653" y="2480501"/>
            <a:ext cx="418923" cy="99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91" idx="1"/>
            <a:endCxn id="149" idx="0"/>
          </p:cNvCxnSpPr>
          <p:nvPr/>
        </p:nvCxnSpPr>
        <p:spPr>
          <a:xfrm rot="10800000" flipV="1">
            <a:off x="727527" y="1497984"/>
            <a:ext cx="666207" cy="317254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1870575" y="2335193"/>
            <a:ext cx="639170" cy="29061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8" name="Elbow Connector 147"/>
          <p:cNvCxnSpPr>
            <a:stCxn id="92" idx="2"/>
            <a:endCxn id="147" idx="0"/>
          </p:cNvCxnSpPr>
          <p:nvPr/>
        </p:nvCxnSpPr>
        <p:spPr>
          <a:xfrm rot="5400000">
            <a:off x="2114508" y="2249424"/>
            <a:ext cx="161422" cy="101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331646" y="1815238"/>
            <a:ext cx="791759" cy="3600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0" name="Elbow Connector 149"/>
          <p:cNvCxnSpPr>
            <a:stCxn id="149" idx="2"/>
            <a:endCxn id="143" idx="1"/>
          </p:cNvCxnSpPr>
          <p:nvPr/>
        </p:nvCxnSpPr>
        <p:spPr>
          <a:xfrm rot="16200000" flipH="1">
            <a:off x="749828" y="2152975"/>
            <a:ext cx="315203" cy="359807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4402582" y="515572"/>
            <a:ext cx="152400" cy="15240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2" name="Elbow Connector 151"/>
          <p:cNvCxnSpPr>
            <a:stCxn id="151" idx="6"/>
            <a:endCxn id="156" idx="0"/>
          </p:cNvCxnSpPr>
          <p:nvPr/>
        </p:nvCxnSpPr>
        <p:spPr>
          <a:xfrm>
            <a:off x="4554982" y="591772"/>
            <a:ext cx="266701" cy="505615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9"/>
          <p:cNvGrpSpPr/>
          <p:nvPr/>
        </p:nvGrpSpPr>
        <p:grpSpPr>
          <a:xfrm>
            <a:off x="3614350" y="2690714"/>
            <a:ext cx="152400" cy="155463"/>
            <a:chOff x="3048000" y="6096000"/>
            <a:chExt cx="152400" cy="152400"/>
          </a:xfrm>
        </p:grpSpPr>
        <p:sp>
          <p:nvSpPr>
            <p:cNvPr id="154" name="Oval 153"/>
            <p:cNvSpPr/>
            <p:nvPr/>
          </p:nvSpPr>
          <p:spPr>
            <a:xfrm>
              <a:off x="3048000" y="6096000"/>
              <a:ext cx="152400" cy="152400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3086100" y="61341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6" name="Flowchart: Decision 155"/>
          <p:cNvSpPr/>
          <p:nvPr/>
        </p:nvSpPr>
        <p:spPr>
          <a:xfrm>
            <a:off x="4639523" y="1097387"/>
            <a:ext cx="364319" cy="364319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4460924" y="1824606"/>
            <a:ext cx="703761" cy="3190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8" name="Elbow Connector 157"/>
          <p:cNvCxnSpPr>
            <a:stCxn id="156" idx="2"/>
            <a:endCxn id="157" idx="0"/>
          </p:cNvCxnSpPr>
          <p:nvPr/>
        </p:nvCxnSpPr>
        <p:spPr>
          <a:xfrm rot="5400000">
            <a:off x="4635794" y="1638717"/>
            <a:ext cx="362900" cy="88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753405" y="1376511"/>
            <a:ext cx="103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[x &lt; 5]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3488182" y="8822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[else]</a:t>
            </a:r>
            <a:endParaRPr lang="en-US" dirty="0"/>
          </a:p>
        </p:txBody>
      </p:sp>
      <p:cxnSp>
        <p:nvCxnSpPr>
          <p:cNvPr id="163" name="Elbow Connector 162"/>
          <p:cNvCxnSpPr>
            <a:stCxn id="165" idx="2"/>
            <a:endCxn id="156" idx="3"/>
          </p:cNvCxnSpPr>
          <p:nvPr/>
        </p:nvCxnSpPr>
        <p:spPr>
          <a:xfrm rot="5400000" flipH="1" flipV="1">
            <a:off x="4237362" y="1857017"/>
            <a:ext cx="1343949" cy="189010"/>
          </a:xfrm>
          <a:prstGeom prst="bentConnector4">
            <a:avLst>
              <a:gd name="adj1" fmla="val -17010"/>
              <a:gd name="adj2" fmla="val 30711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56" idx="1"/>
            <a:endCxn id="167" idx="0"/>
          </p:cNvCxnSpPr>
          <p:nvPr/>
        </p:nvCxnSpPr>
        <p:spPr>
          <a:xfrm rot="10800000" flipV="1">
            <a:off x="3686675" y="1279547"/>
            <a:ext cx="952848" cy="534186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64"/>
          <p:cNvSpPr/>
          <p:nvPr/>
        </p:nvSpPr>
        <p:spPr>
          <a:xfrm>
            <a:off x="4462951" y="2332878"/>
            <a:ext cx="703761" cy="29061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6" name="Elbow Connector 165"/>
          <p:cNvCxnSpPr>
            <a:stCxn id="157" idx="2"/>
            <a:endCxn id="165" idx="0"/>
          </p:cNvCxnSpPr>
          <p:nvPr/>
        </p:nvCxnSpPr>
        <p:spPr>
          <a:xfrm rot="16200000" flipH="1">
            <a:off x="4719212" y="2237258"/>
            <a:ext cx="189212" cy="20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ounded Rectangle 166"/>
          <p:cNvSpPr/>
          <p:nvPr/>
        </p:nvSpPr>
        <p:spPr>
          <a:xfrm>
            <a:off x="3330099" y="1813733"/>
            <a:ext cx="713152" cy="36004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8" name="Elbow Connector 167"/>
          <p:cNvCxnSpPr>
            <a:stCxn id="167" idx="2"/>
          </p:cNvCxnSpPr>
          <p:nvPr/>
        </p:nvCxnSpPr>
        <p:spPr>
          <a:xfrm rot="16200000" flipH="1">
            <a:off x="3423246" y="2437201"/>
            <a:ext cx="52685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3930381" y="383355"/>
            <a:ext cx="46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170" name="Oval 169"/>
          <p:cNvSpPr/>
          <p:nvPr/>
        </p:nvSpPr>
        <p:spPr>
          <a:xfrm>
            <a:off x="7216262" y="570705"/>
            <a:ext cx="152400" cy="15240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1" name="Elbow Connector 170"/>
          <p:cNvCxnSpPr>
            <a:stCxn id="170" idx="6"/>
            <a:endCxn id="175" idx="0"/>
          </p:cNvCxnSpPr>
          <p:nvPr/>
        </p:nvCxnSpPr>
        <p:spPr>
          <a:xfrm>
            <a:off x="7368662" y="646905"/>
            <a:ext cx="266701" cy="420376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9"/>
          <p:cNvGrpSpPr/>
          <p:nvPr/>
        </p:nvGrpSpPr>
        <p:grpSpPr>
          <a:xfrm>
            <a:off x="6959892" y="2803649"/>
            <a:ext cx="152400" cy="155463"/>
            <a:chOff x="3048000" y="6096000"/>
            <a:chExt cx="152400" cy="152400"/>
          </a:xfrm>
        </p:grpSpPr>
        <p:sp>
          <p:nvSpPr>
            <p:cNvPr id="173" name="Oval 172"/>
            <p:cNvSpPr/>
            <p:nvPr/>
          </p:nvSpPr>
          <p:spPr>
            <a:xfrm>
              <a:off x="3048000" y="6096000"/>
              <a:ext cx="152400" cy="152400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3086100" y="61341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5" name="Flowchart: Decision 174"/>
          <p:cNvSpPr/>
          <p:nvPr/>
        </p:nvSpPr>
        <p:spPr>
          <a:xfrm>
            <a:off x="7453203" y="1067281"/>
            <a:ext cx="364319" cy="364319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7274604" y="1794500"/>
            <a:ext cx="703761" cy="34916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7" name="Elbow Connector 176"/>
          <p:cNvCxnSpPr>
            <a:stCxn id="175" idx="2"/>
            <a:endCxn id="176" idx="0"/>
          </p:cNvCxnSpPr>
          <p:nvPr/>
        </p:nvCxnSpPr>
        <p:spPr>
          <a:xfrm rot="5400000">
            <a:off x="7449474" y="1608611"/>
            <a:ext cx="362900" cy="88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stCxn id="181" idx="2"/>
            <a:endCxn id="173" idx="0"/>
          </p:cNvCxnSpPr>
          <p:nvPr/>
        </p:nvCxnSpPr>
        <p:spPr>
          <a:xfrm rot="16200000" flipH="1">
            <a:off x="6946922" y="2714478"/>
            <a:ext cx="169585" cy="87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7240393" y="1348677"/>
            <a:ext cx="103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x &lt; 5</a:t>
            </a:r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6301862" y="85219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181" name="Flowchart: Decision 180"/>
          <p:cNvSpPr/>
          <p:nvPr/>
        </p:nvSpPr>
        <p:spPr>
          <a:xfrm>
            <a:off x="6845177" y="2269745"/>
            <a:ext cx="364319" cy="364319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3" name="Elbow Connector 182"/>
          <p:cNvCxnSpPr>
            <a:stCxn id="175" idx="1"/>
            <a:endCxn id="186" idx="0"/>
          </p:cNvCxnSpPr>
          <p:nvPr/>
        </p:nvCxnSpPr>
        <p:spPr>
          <a:xfrm rot="10800000" flipV="1">
            <a:off x="6500355" y="1249441"/>
            <a:ext cx="952848" cy="534186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76" idx="2"/>
            <a:endCxn id="181" idx="3"/>
          </p:cNvCxnSpPr>
          <p:nvPr/>
        </p:nvCxnSpPr>
        <p:spPr>
          <a:xfrm rot="5400000">
            <a:off x="7263872" y="2089291"/>
            <a:ext cx="308239" cy="41698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ounded Rectangle 185"/>
          <p:cNvSpPr/>
          <p:nvPr/>
        </p:nvSpPr>
        <p:spPr>
          <a:xfrm>
            <a:off x="6143779" y="1783627"/>
            <a:ext cx="713152" cy="36004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7" name="Elbow Connector 186"/>
          <p:cNvCxnSpPr>
            <a:stCxn id="186" idx="2"/>
            <a:endCxn id="181" idx="1"/>
          </p:cNvCxnSpPr>
          <p:nvPr/>
        </p:nvCxnSpPr>
        <p:spPr>
          <a:xfrm rot="16200000" flipH="1">
            <a:off x="6518647" y="2125375"/>
            <a:ext cx="308238" cy="344822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6744061" y="438488"/>
            <a:ext cx="46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620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93</Words>
  <Application>Microsoft Office PowerPoint</Application>
  <PresentationFormat>On-screen Show (4:3)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ReviewerX</cp:lastModifiedBy>
  <cp:revision>15</cp:revision>
  <dcterms:created xsi:type="dcterms:W3CDTF">2017-07-13T05:25:05Z</dcterms:created>
  <dcterms:modified xsi:type="dcterms:W3CDTF">2018-01-21T13:36:09Z</dcterms:modified>
</cp:coreProperties>
</file>