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62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19/1/2018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5499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19/1/2018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645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19/1/2018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7690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19/1/2018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5230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19/1/2018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3916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19/1/2018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72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19/1/2018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1449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19/1/2018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9213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19/1/2018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7300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19/1/2018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15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19/1/2018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8345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91632-7911-4BFA-A741-BD874230E827}" type="datetimeFigureOut">
              <a:rPr lang="en-SG" smtClean="0"/>
              <a:t>19/1/2018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7780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32489" y="2823030"/>
            <a:ext cx="1371600" cy="609600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on the bus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059832" y="2823030"/>
            <a:ext cx="1371600" cy="609600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Ride the bus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076056" y="2823030"/>
            <a:ext cx="1371600" cy="609600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off the bus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61820" y="305163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6778108" y="3051630"/>
            <a:ext cx="152400" cy="152400"/>
            <a:chOff x="1872726" y="5490030"/>
            <a:chExt cx="152400" cy="152400"/>
          </a:xfrm>
        </p:grpSpPr>
        <p:sp>
          <p:nvSpPr>
            <p:cNvPr id="11" name="Oval 10"/>
            <p:cNvSpPr/>
            <p:nvPr/>
          </p:nvSpPr>
          <p:spPr>
            <a:xfrm>
              <a:off x="1872726" y="5490030"/>
              <a:ext cx="152400" cy="1524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910826" y="5528130"/>
              <a:ext cx="76200" cy="76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323528" y="2339556"/>
            <a:ext cx="3496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Activity: A passenger rides on a bus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5" name="Straight Arrow Connector 44"/>
          <p:cNvCxnSpPr>
            <a:stCxn id="7" idx="6"/>
            <a:endCxn id="4" idx="1"/>
          </p:cNvCxnSpPr>
          <p:nvPr/>
        </p:nvCxnSpPr>
        <p:spPr>
          <a:xfrm>
            <a:off x="914220" y="3127830"/>
            <a:ext cx="31826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5" idx="1"/>
          </p:cNvCxnSpPr>
          <p:nvPr/>
        </p:nvCxnSpPr>
        <p:spPr>
          <a:xfrm>
            <a:off x="2604089" y="3127830"/>
            <a:ext cx="45574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6" idx="1"/>
          </p:cNvCxnSpPr>
          <p:nvPr/>
        </p:nvCxnSpPr>
        <p:spPr>
          <a:xfrm>
            <a:off x="4431432" y="3127830"/>
            <a:ext cx="64462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452071" y="3127830"/>
            <a:ext cx="31826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370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19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Damith Chatura Rajapakse</cp:lastModifiedBy>
  <cp:revision>4</cp:revision>
  <dcterms:created xsi:type="dcterms:W3CDTF">2017-07-13T05:25:05Z</dcterms:created>
  <dcterms:modified xsi:type="dcterms:W3CDTF">2018-01-19T08:01:14Z</dcterms:modified>
</cp:coreProperties>
</file>