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21/1/2018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520926" y="2746830"/>
            <a:ext cx="1371600" cy="6096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520926" y="3661230"/>
            <a:ext cx="1371600" cy="60960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130526" y="2289630"/>
            <a:ext cx="152400" cy="1524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18" idx="4"/>
            <a:endCxn id="16" idx="0"/>
          </p:cNvCxnSpPr>
          <p:nvPr/>
        </p:nvCxnSpPr>
        <p:spPr>
          <a:xfrm rot="5400000">
            <a:off x="7054326" y="2594430"/>
            <a:ext cx="3048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54326" y="3508830"/>
            <a:ext cx="304800" cy="15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Elbow Connector 20"/>
          <p:cNvCxnSpPr>
            <a:stCxn id="17" idx="2"/>
          </p:cNvCxnSpPr>
          <p:nvPr/>
        </p:nvCxnSpPr>
        <p:spPr>
          <a:xfrm rot="5400000">
            <a:off x="7016226" y="4461330"/>
            <a:ext cx="3810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22" name="Group 40"/>
          <p:cNvGrpSpPr/>
          <p:nvPr/>
        </p:nvGrpSpPr>
        <p:grpSpPr>
          <a:xfrm>
            <a:off x="7105304" y="4662848"/>
            <a:ext cx="202844" cy="223128"/>
            <a:chOff x="5638800" y="4800600"/>
            <a:chExt cx="152400" cy="152400"/>
          </a:xfrm>
        </p:grpSpPr>
        <p:sp>
          <p:nvSpPr>
            <p:cNvPr id="23" name="Oval 22"/>
            <p:cNvSpPr/>
            <p:nvPr/>
          </p:nvSpPr>
          <p:spPr>
            <a:xfrm>
              <a:off x="5638800" y="4800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676900" y="4838700"/>
              <a:ext cx="76200" cy="76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5531120" y="2237718"/>
            <a:ext cx="914400" cy="408623"/>
          </a:xfrm>
          <a:prstGeom prst="wedgeRoundRectCallout">
            <a:avLst>
              <a:gd name="adj1" fmla="val 119943"/>
              <a:gd name="adj2" fmla="val -1788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5491829" y="4423491"/>
            <a:ext cx="914400" cy="408623"/>
          </a:xfrm>
          <a:prstGeom prst="wedgeRoundRectCallout">
            <a:avLst>
              <a:gd name="adj1" fmla="val 127711"/>
              <a:gd name="adj2" fmla="val 2556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4860031" y="3356430"/>
            <a:ext cx="1318391" cy="408623"/>
          </a:xfrm>
          <a:prstGeom prst="wedgeRoundRectCallout">
            <a:avLst>
              <a:gd name="adj1" fmla="val 122966"/>
              <a:gd name="adj2" fmla="val -1602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flow/edge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5127081" y="2778612"/>
            <a:ext cx="914400" cy="408623"/>
          </a:xfrm>
          <a:prstGeom prst="wedgeRoundRectCallout">
            <a:avLst>
              <a:gd name="adj1" fmla="val 97614"/>
              <a:gd name="adj2" fmla="val -200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4</cp:revision>
  <dcterms:created xsi:type="dcterms:W3CDTF">2017-07-13T05:25:05Z</dcterms:created>
  <dcterms:modified xsi:type="dcterms:W3CDTF">2018-01-21T14:12:11Z</dcterms:modified>
</cp:coreProperties>
</file>