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3608" y="404664"/>
            <a:ext cx="1371600" cy="6096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70951" y="404664"/>
            <a:ext cx="1371600" cy="6096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87175" y="404664"/>
            <a:ext cx="1371600" cy="6096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2939" y="63326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589227" y="633264"/>
            <a:ext cx="152400" cy="152400"/>
            <a:chOff x="1872726" y="5490030"/>
            <a:chExt cx="152400" cy="152400"/>
          </a:xfrm>
        </p:grpSpPr>
        <p:sp>
          <p:nvSpPr>
            <p:cNvPr id="11" name="Oval 10"/>
            <p:cNvSpPr/>
            <p:nvPr/>
          </p:nvSpPr>
          <p:spPr>
            <a:xfrm>
              <a:off x="1872726" y="5490030"/>
              <a:ext cx="152400" cy="152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10826" y="552813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7" idx="6"/>
            <a:endCxn id="4" idx="1"/>
          </p:cNvCxnSpPr>
          <p:nvPr/>
        </p:nvCxnSpPr>
        <p:spPr>
          <a:xfrm>
            <a:off x="725339" y="709464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" idx="1"/>
          </p:cNvCxnSpPr>
          <p:nvPr/>
        </p:nvCxnSpPr>
        <p:spPr>
          <a:xfrm>
            <a:off x="2415208" y="709464"/>
            <a:ext cx="4557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1"/>
          </p:cNvCxnSpPr>
          <p:nvPr/>
        </p:nvCxnSpPr>
        <p:spPr>
          <a:xfrm>
            <a:off x="4242551" y="709464"/>
            <a:ext cx="6446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63190" y="709464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7198" y="1463080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34541" y="1463080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50765" y="1463080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6529" y="16916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552817" y="1691680"/>
            <a:ext cx="152400" cy="152400"/>
            <a:chOff x="1872726" y="5490030"/>
            <a:chExt cx="152400" cy="152400"/>
          </a:xfrm>
        </p:grpSpPr>
        <p:sp>
          <p:nvSpPr>
            <p:cNvPr id="19" name="Oval 18"/>
            <p:cNvSpPr/>
            <p:nvPr/>
          </p:nvSpPr>
          <p:spPr>
            <a:xfrm>
              <a:off x="1872726" y="5490030"/>
              <a:ext cx="152400" cy="152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10826" y="552813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>
            <a:stCxn id="17" idx="6"/>
            <a:endCxn id="14" idx="1"/>
          </p:cNvCxnSpPr>
          <p:nvPr/>
        </p:nvCxnSpPr>
        <p:spPr>
          <a:xfrm>
            <a:off x="688929" y="1767880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1"/>
          </p:cNvCxnSpPr>
          <p:nvPr/>
        </p:nvCxnSpPr>
        <p:spPr>
          <a:xfrm>
            <a:off x="2378798" y="1767880"/>
            <a:ext cx="45574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1"/>
          </p:cNvCxnSpPr>
          <p:nvPr/>
        </p:nvCxnSpPr>
        <p:spPr>
          <a:xfrm>
            <a:off x="4206141" y="1767880"/>
            <a:ext cx="64462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26780" y="1767880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88908" y="2772102"/>
            <a:ext cx="1371600" cy="60960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88908" y="3752216"/>
            <a:ext cx="1371600" cy="60960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88908" y="4741353"/>
            <a:ext cx="1371600" cy="60960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28" name="Oval 27"/>
          <p:cNvSpPr/>
          <p:nvPr/>
        </p:nvSpPr>
        <p:spPr>
          <a:xfrm>
            <a:off x="518239" y="300070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699924" y="4969953"/>
            <a:ext cx="152400" cy="152400"/>
            <a:chOff x="1872726" y="5490030"/>
            <a:chExt cx="152400" cy="152400"/>
          </a:xfrm>
        </p:grpSpPr>
        <p:sp>
          <p:nvSpPr>
            <p:cNvPr id="31" name="Oval 30"/>
            <p:cNvSpPr/>
            <p:nvPr/>
          </p:nvSpPr>
          <p:spPr>
            <a:xfrm>
              <a:off x="1872726" y="5490030"/>
              <a:ext cx="152400" cy="152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10826" y="552813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28" idx="6"/>
          </p:cNvCxnSpPr>
          <p:nvPr/>
        </p:nvCxnSpPr>
        <p:spPr>
          <a:xfrm>
            <a:off x="670639" y="3076902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74708" y="3381702"/>
            <a:ext cx="0" cy="37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73887" y="5046153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73016" y="4370839"/>
            <a:ext cx="0" cy="37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823028" y="2760047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9" idx="0"/>
            <a:endCxn id="73" idx="4"/>
          </p:cNvCxnSpPr>
          <p:nvPr/>
        </p:nvCxnSpPr>
        <p:spPr>
          <a:xfrm flipH="1" flipV="1">
            <a:off x="4503525" y="2531448"/>
            <a:ext cx="5303" cy="228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94628" y="3064847"/>
            <a:ext cx="45574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817725" y="3979354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436096" y="3979354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7093786" y="3988377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347056" y="420795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8795838" y="4216977"/>
            <a:ext cx="152400" cy="152400"/>
            <a:chOff x="1872726" y="5490030"/>
            <a:chExt cx="152400" cy="152400"/>
          </a:xfrm>
        </p:grpSpPr>
        <p:sp>
          <p:nvSpPr>
            <p:cNvPr id="59" name="Oval 58"/>
            <p:cNvSpPr/>
            <p:nvPr/>
          </p:nvSpPr>
          <p:spPr>
            <a:xfrm>
              <a:off x="1872726" y="5490030"/>
              <a:ext cx="152400" cy="152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10826" y="552813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>
            <a:stCxn id="57" idx="6"/>
            <a:endCxn id="54" idx="1"/>
          </p:cNvCxnSpPr>
          <p:nvPr/>
        </p:nvCxnSpPr>
        <p:spPr>
          <a:xfrm>
            <a:off x="3499456" y="4284154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55" idx="1"/>
          </p:cNvCxnSpPr>
          <p:nvPr/>
        </p:nvCxnSpPr>
        <p:spPr>
          <a:xfrm>
            <a:off x="5189325" y="4284154"/>
            <a:ext cx="2467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6" idx="1"/>
          </p:cNvCxnSpPr>
          <p:nvPr/>
        </p:nvCxnSpPr>
        <p:spPr>
          <a:xfrm>
            <a:off x="6807696" y="4284154"/>
            <a:ext cx="286090" cy="90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469801" y="4293177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436096" y="4969953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0"/>
            <a:endCxn id="55" idx="2"/>
          </p:cNvCxnSpPr>
          <p:nvPr/>
        </p:nvCxnSpPr>
        <p:spPr>
          <a:xfrm flipV="1">
            <a:off x="6121896" y="4588954"/>
            <a:ext cx="0" cy="38099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04" y="548680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5940" y="1545114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ii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5246" y="2854136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iii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934937" y="2880181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iv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73558" y="4099488"/>
            <a:ext cx="46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5650371" y="298415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4427325" y="2379048"/>
            <a:ext cx="152400" cy="152400"/>
            <a:chOff x="1872726" y="5490030"/>
            <a:chExt cx="152400" cy="152400"/>
          </a:xfrm>
        </p:grpSpPr>
        <p:sp>
          <p:nvSpPr>
            <p:cNvPr id="73" name="Oval 72"/>
            <p:cNvSpPr/>
            <p:nvPr/>
          </p:nvSpPr>
          <p:spPr>
            <a:xfrm>
              <a:off x="1872726" y="5490030"/>
              <a:ext cx="152400" cy="152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910826" y="552813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8</cp:revision>
  <dcterms:created xsi:type="dcterms:W3CDTF">2017-07-13T05:25:05Z</dcterms:created>
  <dcterms:modified xsi:type="dcterms:W3CDTF">2018-01-21T11:54:32Z</dcterms:modified>
</cp:coreProperties>
</file>