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ontent Placeholder 3"/>
          <p:cNvSpPr txBox="1">
            <a:spLocks/>
          </p:cNvSpPr>
          <p:nvPr/>
        </p:nvSpPr>
        <p:spPr>
          <a:xfrm>
            <a:off x="304800" y="381000"/>
            <a:ext cx="35052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Activity: online catalog browsing</a:t>
            </a:r>
            <a:endParaRPr lang="en-US" sz="1800" dirty="0"/>
          </a:p>
        </p:txBody>
      </p:sp>
      <p:sp>
        <p:nvSpPr>
          <p:cNvPr id="110" name="Rounded Rectangle 109"/>
          <p:cNvSpPr/>
          <p:nvPr/>
        </p:nvSpPr>
        <p:spPr>
          <a:xfrm>
            <a:off x="1371600" y="9144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33600" y="2309456"/>
            <a:ext cx="17526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records </a:t>
            </a:r>
            <a:r>
              <a:rPr lang="en-US" dirty="0" smtClean="0">
                <a:solidFill>
                  <a:schemeClr val="tx1"/>
                </a:solidFill>
              </a:rPr>
              <a:t>browsing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33400" y="11430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2" idx="6"/>
            <a:endCxn id="110" idx="1"/>
          </p:cNvCxnSpPr>
          <p:nvPr/>
        </p:nvCxnSpPr>
        <p:spPr>
          <a:xfrm>
            <a:off x="685800" y="12192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0" idx="2"/>
          </p:cNvCxnSpPr>
          <p:nvPr/>
        </p:nvCxnSpPr>
        <p:spPr>
          <a:xfrm rot="5400000">
            <a:off x="1905000" y="16764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111" idx="0"/>
          </p:cNvCxnSpPr>
          <p:nvPr/>
        </p:nvCxnSpPr>
        <p:spPr>
          <a:xfrm rot="16200000" flipH="1">
            <a:off x="2374003" y="1673558"/>
            <a:ext cx="433595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9"/>
          <p:cNvGrpSpPr/>
          <p:nvPr/>
        </p:nvGrpSpPr>
        <p:grpSpPr>
          <a:xfrm>
            <a:off x="762000" y="3810000"/>
            <a:ext cx="152400" cy="152400"/>
            <a:chOff x="3048000" y="6096000"/>
            <a:chExt cx="152400" cy="152400"/>
          </a:xfrm>
        </p:grpSpPr>
        <p:sp>
          <p:nvSpPr>
            <p:cNvPr id="117" name="Oval 116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Elbow Connector 118"/>
          <p:cNvCxnSpPr>
            <a:stCxn id="132" idx="1"/>
          </p:cNvCxnSpPr>
          <p:nvPr/>
        </p:nvCxnSpPr>
        <p:spPr>
          <a:xfrm rot="10800000">
            <a:off x="914400" y="3886200"/>
            <a:ext cx="457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1" idx="2"/>
          </p:cNvCxnSpPr>
          <p:nvPr/>
        </p:nvCxnSpPr>
        <p:spPr>
          <a:xfrm rot="5400000">
            <a:off x="2431153" y="2803192"/>
            <a:ext cx="357394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27" idx="1"/>
            <a:endCxn id="131" idx="0"/>
          </p:cNvCxnSpPr>
          <p:nvPr/>
        </p:nvCxnSpPr>
        <p:spPr>
          <a:xfrm rot="5400000">
            <a:off x="1269102" y="1711659"/>
            <a:ext cx="433596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36"/>
          <p:cNvGrpSpPr/>
          <p:nvPr/>
        </p:nvGrpSpPr>
        <p:grpSpPr>
          <a:xfrm>
            <a:off x="1752600" y="1828800"/>
            <a:ext cx="685800" cy="76200"/>
            <a:chOff x="3733800" y="4648200"/>
            <a:chExt cx="685800" cy="76200"/>
          </a:xfrm>
          <a:solidFill>
            <a:schemeClr val="tx2"/>
          </a:solidFill>
        </p:grpSpPr>
        <p:sp>
          <p:nvSpPr>
            <p:cNvPr id="127" name="Minus 126"/>
            <p:cNvSpPr/>
            <p:nvPr/>
          </p:nvSpPr>
          <p:spPr>
            <a:xfrm>
              <a:off x="37338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Minus 127"/>
            <p:cNvSpPr/>
            <p:nvPr/>
          </p:nvSpPr>
          <p:spPr>
            <a:xfrm>
              <a:off x="38862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Minus 128"/>
            <p:cNvSpPr/>
            <p:nvPr/>
          </p:nvSpPr>
          <p:spPr>
            <a:xfrm>
              <a:off x="40386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Minus 129"/>
            <p:cNvSpPr/>
            <p:nvPr/>
          </p:nvSpPr>
          <p:spPr>
            <a:xfrm>
              <a:off x="41910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304800" y="2309457"/>
            <a:ext cx="16002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browses 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71600" y="35814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out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Elbow Connector 132"/>
          <p:cNvCxnSpPr>
            <a:stCxn id="131" idx="2"/>
            <a:endCxn id="138" idx="3"/>
          </p:cNvCxnSpPr>
          <p:nvPr/>
        </p:nvCxnSpPr>
        <p:spPr>
          <a:xfrm rot="16200000" flipH="1">
            <a:off x="1326254" y="2803192"/>
            <a:ext cx="357393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69"/>
          <p:cNvGrpSpPr/>
          <p:nvPr/>
        </p:nvGrpSpPr>
        <p:grpSpPr>
          <a:xfrm>
            <a:off x="1638300" y="3352800"/>
            <a:ext cx="838200" cy="76200"/>
            <a:chOff x="2971800" y="4648200"/>
            <a:chExt cx="838200" cy="76200"/>
          </a:xfrm>
        </p:grpSpPr>
        <p:grpSp>
          <p:nvGrpSpPr>
            <p:cNvPr id="135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</p:grpSpPr>
          <p:sp>
            <p:nvSpPr>
              <p:cNvPr id="137" name="Minus 136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Minus 137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Minus 138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Minus 139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Minus 135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Elbow Connector 140"/>
          <p:cNvCxnSpPr>
            <a:endCxn id="132" idx="0"/>
          </p:cNvCxnSpPr>
          <p:nvPr/>
        </p:nvCxnSpPr>
        <p:spPr>
          <a:xfrm rot="5400000">
            <a:off x="1966631" y="3490630"/>
            <a:ext cx="18153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7</cp:revision>
  <dcterms:created xsi:type="dcterms:W3CDTF">2017-07-13T05:25:05Z</dcterms:created>
  <dcterms:modified xsi:type="dcterms:W3CDTF">2018-01-19T08:01:30Z</dcterms:modified>
</cp:coreProperties>
</file>