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2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19/1/2018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5499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19/1/2018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645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19/1/2018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769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19/1/2018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523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19/1/2018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391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19/1/2018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72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19/1/2018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144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19/1/2018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921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19/1/2018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730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19/1/2018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1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1632-7911-4BFA-A741-BD874230E827}" type="datetimeFigureOut">
              <a:rPr lang="en-SG" smtClean="0"/>
              <a:t>19/1/2018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834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91632-7911-4BFA-A741-BD874230E827}" type="datetimeFigureOut">
              <a:rPr lang="en-SG" smtClean="0"/>
              <a:t>19/1/2018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23A57-1B24-4457-9F7A-F33EE90E730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778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traight Arrow Connector 123"/>
          <p:cNvCxnSpPr/>
          <p:nvPr/>
        </p:nvCxnSpPr>
        <p:spPr>
          <a:xfrm rot="5400000">
            <a:off x="5785942" y="2246362"/>
            <a:ext cx="2286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25" name="Rectangular Callout 124"/>
          <p:cNvSpPr/>
          <p:nvPr/>
        </p:nvSpPr>
        <p:spPr>
          <a:xfrm>
            <a:off x="683570" y="2132856"/>
            <a:ext cx="3882380" cy="646331"/>
          </a:xfrm>
          <a:prstGeom prst="wedgeRectCallout">
            <a:avLst>
              <a:gd name="adj1" fmla="val 70782"/>
              <a:gd name="adj2" fmla="val -11672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Fork </a:t>
            </a:r>
            <a:r>
              <a:rPr lang="en-US" dirty="0" smtClean="0">
                <a:solidFill>
                  <a:schemeClr val="tx1"/>
                </a:solidFill>
              </a:rPr>
              <a:t>(denotes the start of parallel paths -  many outgoing edges)</a:t>
            </a:r>
          </a:p>
        </p:txBody>
      </p:sp>
      <p:sp>
        <p:nvSpPr>
          <p:cNvPr id="142" name="Rounded Rectangle 141"/>
          <p:cNvSpPr/>
          <p:nvPr/>
        </p:nvSpPr>
        <p:spPr>
          <a:xfrm>
            <a:off x="4832648" y="2742456"/>
            <a:ext cx="1066800" cy="609600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Action 1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43" name="Group 86"/>
          <p:cNvGrpSpPr/>
          <p:nvPr/>
        </p:nvGrpSpPr>
        <p:grpSpPr>
          <a:xfrm>
            <a:off x="5518448" y="2361456"/>
            <a:ext cx="838200" cy="76200"/>
            <a:chOff x="2971800" y="4648200"/>
            <a:chExt cx="838200" cy="76200"/>
          </a:xfrm>
          <a:solidFill>
            <a:schemeClr val="accent2"/>
          </a:solidFill>
        </p:grpSpPr>
        <p:grpSp>
          <p:nvGrpSpPr>
            <p:cNvPr id="144" name="Group 68"/>
            <p:cNvGrpSpPr/>
            <p:nvPr/>
          </p:nvGrpSpPr>
          <p:grpSpPr>
            <a:xfrm>
              <a:off x="2971800" y="4648200"/>
              <a:ext cx="685800" cy="76200"/>
              <a:chOff x="2971800" y="4648200"/>
              <a:chExt cx="685800" cy="76200"/>
            </a:xfrm>
            <a:grpFill/>
          </p:grpSpPr>
          <p:sp>
            <p:nvSpPr>
              <p:cNvPr id="146" name="Minus 145"/>
              <p:cNvSpPr/>
              <p:nvPr/>
            </p:nvSpPr>
            <p:spPr>
              <a:xfrm>
                <a:off x="2971800" y="4648200"/>
                <a:ext cx="228600" cy="76200"/>
              </a:xfrm>
              <a:prstGeom prst="mathMinus">
                <a:avLst/>
              </a:prstGeom>
              <a:grpFill/>
              <a:ln w="19050"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Minus 146"/>
              <p:cNvSpPr/>
              <p:nvPr/>
            </p:nvSpPr>
            <p:spPr>
              <a:xfrm>
                <a:off x="3124200" y="4648200"/>
                <a:ext cx="228600" cy="76200"/>
              </a:xfrm>
              <a:prstGeom prst="mathMinus">
                <a:avLst/>
              </a:prstGeom>
              <a:grpFill/>
              <a:ln w="19050"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Minus 147"/>
              <p:cNvSpPr/>
              <p:nvPr/>
            </p:nvSpPr>
            <p:spPr>
              <a:xfrm>
                <a:off x="3276600" y="4648200"/>
                <a:ext cx="228600" cy="76200"/>
              </a:xfrm>
              <a:prstGeom prst="mathMinus">
                <a:avLst/>
              </a:prstGeom>
              <a:grpFill/>
              <a:ln w="19050"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Minus 148"/>
              <p:cNvSpPr/>
              <p:nvPr/>
            </p:nvSpPr>
            <p:spPr>
              <a:xfrm>
                <a:off x="3429000" y="4648200"/>
                <a:ext cx="228600" cy="76200"/>
              </a:xfrm>
              <a:prstGeom prst="mathMinus">
                <a:avLst/>
              </a:prstGeom>
              <a:grpFill/>
              <a:ln w="19050"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5" name="Minus 144"/>
            <p:cNvSpPr/>
            <p:nvPr/>
          </p:nvSpPr>
          <p:spPr>
            <a:xfrm>
              <a:off x="3581400" y="4648200"/>
              <a:ext cx="228600" cy="76200"/>
            </a:xfrm>
            <a:prstGeom prst="mathMinus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50" name="Elbow Connector 149"/>
          <p:cNvCxnSpPr>
            <a:endCxn id="142" idx="0"/>
          </p:cNvCxnSpPr>
          <p:nvPr/>
        </p:nvCxnSpPr>
        <p:spPr>
          <a:xfrm rot="5400000">
            <a:off x="5408629" y="2365936"/>
            <a:ext cx="333939" cy="4191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51" name="Rounded Rectangle 150"/>
          <p:cNvSpPr/>
          <p:nvPr/>
        </p:nvSpPr>
        <p:spPr>
          <a:xfrm>
            <a:off x="6051848" y="2742456"/>
            <a:ext cx="1066800" cy="609600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Action 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2" name="Elbow Connector 151"/>
          <p:cNvCxnSpPr>
            <a:endCxn id="151" idx="0"/>
          </p:cNvCxnSpPr>
          <p:nvPr/>
        </p:nvCxnSpPr>
        <p:spPr>
          <a:xfrm rot="16200000" flipH="1">
            <a:off x="6170629" y="2327836"/>
            <a:ext cx="333939" cy="4953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grpSp>
        <p:nvGrpSpPr>
          <p:cNvPr id="153" name="Group 106"/>
          <p:cNvGrpSpPr/>
          <p:nvPr/>
        </p:nvGrpSpPr>
        <p:grpSpPr>
          <a:xfrm>
            <a:off x="5518448" y="3656856"/>
            <a:ext cx="838200" cy="76200"/>
            <a:chOff x="2971800" y="4648200"/>
            <a:chExt cx="838200" cy="76200"/>
          </a:xfrm>
          <a:solidFill>
            <a:schemeClr val="tx1"/>
          </a:solidFill>
        </p:grpSpPr>
        <p:grpSp>
          <p:nvGrpSpPr>
            <p:cNvPr id="154" name="Group 68"/>
            <p:cNvGrpSpPr/>
            <p:nvPr/>
          </p:nvGrpSpPr>
          <p:grpSpPr>
            <a:xfrm>
              <a:off x="2971800" y="4648200"/>
              <a:ext cx="685800" cy="76200"/>
              <a:chOff x="2971800" y="4648200"/>
              <a:chExt cx="685800" cy="76200"/>
            </a:xfrm>
            <a:grpFill/>
          </p:grpSpPr>
          <p:sp>
            <p:nvSpPr>
              <p:cNvPr id="156" name="Minus 155"/>
              <p:cNvSpPr/>
              <p:nvPr/>
            </p:nvSpPr>
            <p:spPr>
              <a:xfrm>
                <a:off x="2971800" y="4648200"/>
                <a:ext cx="228600" cy="76200"/>
              </a:xfrm>
              <a:prstGeom prst="mathMinus">
                <a:avLst/>
              </a:prstGeom>
              <a:grp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Minus 156"/>
              <p:cNvSpPr/>
              <p:nvPr/>
            </p:nvSpPr>
            <p:spPr>
              <a:xfrm>
                <a:off x="3124200" y="4648200"/>
                <a:ext cx="228600" cy="76200"/>
              </a:xfrm>
              <a:prstGeom prst="mathMinus">
                <a:avLst/>
              </a:prstGeom>
              <a:grp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Minus 157"/>
              <p:cNvSpPr/>
              <p:nvPr/>
            </p:nvSpPr>
            <p:spPr>
              <a:xfrm>
                <a:off x="3276600" y="4648200"/>
                <a:ext cx="228600" cy="76200"/>
              </a:xfrm>
              <a:prstGeom prst="mathMinus">
                <a:avLst/>
              </a:prstGeom>
              <a:grp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Minus 158"/>
              <p:cNvSpPr/>
              <p:nvPr/>
            </p:nvSpPr>
            <p:spPr>
              <a:xfrm>
                <a:off x="3429000" y="4648200"/>
                <a:ext cx="228600" cy="76200"/>
              </a:xfrm>
              <a:prstGeom prst="mathMinus">
                <a:avLst/>
              </a:prstGeom>
              <a:grp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5" name="Minus 154"/>
            <p:cNvSpPr/>
            <p:nvPr/>
          </p:nvSpPr>
          <p:spPr>
            <a:xfrm>
              <a:off x="3581400" y="4648200"/>
              <a:ext cx="228600" cy="76200"/>
            </a:xfrm>
            <a:prstGeom prst="mathMinus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60" name="Elbow Connector 159"/>
          <p:cNvCxnSpPr>
            <a:stCxn id="142" idx="2"/>
          </p:cNvCxnSpPr>
          <p:nvPr/>
        </p:nvCxnSpPr>
        <p:spPr>
          <a:xfrm rot="16200000" flipH="1">
            <a:off x="5408629" y="3309475"/>
            <a:ext cx="333939" cy="4191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61" name="Elbow Connector 160"/>
          <p:cNvCxnSpPr>
            <a:stCxn id="151" idx="2"/>
          </p:cNvCxnSpPr>
          <p:nvPr/>
        </p:nvCxnSpPr>
        <p:spPr>
          <a:xfrm rot="5400000">
            <a:off x="6170629" y="3271375"/>
            <a:ext cx="333939" cy="4953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62" name="Straight Arrow Connector 161"/>
          <p:cNvCxnSpPr/>
          <p:nvPr/>
        </p:nvCxnSpPr>
        <p:spPr>
          <a:xfrm rot="5400000">
            <a:off x="5823248" y="3846562"/>
            <a:ext cx="228600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63" name="Rectangular Callout 162"/>
          <p:cNvSpPr/>
          <p:nvPr/>
        </p:nvSpPr>
        <p:spPr>
          <a:xfrm>
            <a:off x="683569" y="3333690"/>
            <a:ext cx="3882380" cy="646331"/>
          </a:xfrm>
          <a:prstGeom prst="wedgeRectCallout">
            <a:avLst>
              <a:gd name="adj1" fmla="val 71548"/>
              <a:gd name="adj2" fmla="val 8932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Join </a:t>
            </a:r>
            <a:r>
              <a:rPr lang="en-US" dirty="0" smtClean="0">
                <a:solidFill>
                  <a:schemeClr val="tx1"/>
                </a:solidFill>
              </a:rPr>
              <a:t>(denotes the end of parallel paths – many incoming edges)</a:t>
            </a:r>
          </a:p>
        </p:txBody>
      </p:sp>
    </p:spTree>
    <p:extLst>
      <p:ext uri="{BB962C8B-B14F-4D97-AF65-F5344CB8AC3E}">
        <p14:creationId xmlns:p14="http://schemas.microsoft.com/office/powerpoint/2010/main" val="359137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30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5</cp:revision>
  <dcterms:created xsi:type="dcterms:W3CDTF">2017-07-13T05:25:05Z</dcterms:created>
  <dcterms:modified xsi:type="dcterms:W3CDTF">2018-01-19T06:45:59Z</dcterms:modified>
</cp:coreProperties>
</file>