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62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29/3/2018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79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29/3/2018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856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29/3/2018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856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29/3/2018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141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29/3/2018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037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29/3/2018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30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29/3/2018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14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29/3/2018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947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29/3/2018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927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29/3/2018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985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29/3/2018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241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86979-30DA-49EE-A740-32EBA6D2B7DE}" type="datetimeFigureOut">
              <a:rPr lang="en-SG" smtClean="0"/>
              <a:t>29/3/2018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402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66800" y="3429000"/>
            <a:ext cx="685800" cy="36933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dirty="0" smtClean="0"/>
              <a:t>Club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19400" y="3434834"/>
            <a:ext cx="914400" cy="36933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dirty="0" smtClean="0"/>
              <a:t>Person</a:t>
            </a:r>
            <a:endParaRPr lang="en-US" dirty="0"/>
          </a:p>
        </p:txBody>
      </p:sp>
      <p:cxnSp>
        <p:nvCxnSpPr>
          <p:cNvPr id="12" name="Elbow Connector 11"/>
          <p:cNvCxnSpPr>
            <a:stCxn id="10" idx="3"/>
            <a:endCxn id="11" idx="1"/>
          </p:cNvCxnSpPr>
          <p:nvPr/>
        </p:nvCxnSpPr>
        <p:spPr>
          <a:xfrm>
            <a:off x="1752600" y="3613666"/>
            <a:ext cx="1066800" cy="583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Decision 12"/>
          <p:cNvSpPr/>
          <p:nvPr/>
        </p:nvSpPr>
        <p:spPr>
          <a:xfrm>
            <a:off x="1752600" y="3511034"/>
            <a:ext cx="228600" cy="22860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752600" y="3733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sysClr val="windowText" lastClr="000000"/>
                </a:solidFill>
                <a:latin typeface="Calibri" pitchFamily="34" charset="0"/>
              </a:rPr>
              <a:t>*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6000" y="32443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sysClr val="windowText" lastClr="000000"/>
                </a:solidFill>
                <a:latin typeface="Calibri" pitchFamily="34" charset="0"/>
              </a:rPr>
              <a:t>1..*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Damith Chatura Rajapakse</cp:lastModifiedBy>
  <cp:revision>3</cp:revision>
  <dcterms:created xsi:type="dcterms:W3CDTF">2017-06-02T06:53:37Z</dcterms:created>
  <dcterms:modified xsi:type="dcterms:W3CDTF">2018-03-29T12:07:40Z</dcterms:modified>
</cp:coreProperties>
</file>