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29/3/2018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3429000"/>
            <a:ext cx="11430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9912" y="3429000"/>
            <a:ext cx="11430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/>
              <a:t>Contained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2690664" y="3499366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3"/>
            <a:endCxn id="7" idx="1"/>
          </p:cNvCxnSpPr>
          <p:nvPr/>
        </p:nvCxnSpPr>
        <p:spPr>
          <a:xfrm>
            <a:off x="2919264" y="3613666"/>
            <a:ext cx="860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2017-06-02T06:53:37Z</dcterms:created>
  <dcterms:modified xsi:type="dcterms:W3CDTF">2018-03-29T12:05:57Z</dcterms:modified>
</cp:coreProperties>
</file>