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1953816" y="2680434"/>
            <a:ext cx="137160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6144816" y="2668766"/>
            <a:ext cx="137160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cxnSp>
        <p:nvCxnSpPr>
          <p:cNvPr id="82" name="Elbow Connector 81"/>
          <p:cNvCxnSpPr/>
          <p:nvPr/>
        </p:nvCxnSpPr>
        <p:spPr>
          <a:xfrm flipV="1">
            <a:off x="3325416" y="2847598"/>
            <a:ext cx="2819400" cy="175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544616" y="244016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multiplicity of 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25416" y="289736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multiplicity of 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Rectangular Callout 84"/>
          <p:cNvSpPr/>
          <p:nvPr/>
        </p:nvSpPr>
        <p:spPr>
          <a:xfrm>
            <a:off x="3554016" y="3659367"/>
            <a:ext cx="3657600" cy="609600"/>
          </a:xfrm>
          <a:prstGeom prst="wedgeRectCallout">
            <a:avLst>
              <a:gd name="adj1" fmla="val -30978"/>
              <a:gd name="adj2" fmla="val -11793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i.e. how many objects of class A are associated with </a:t>
            </a:r>
            <a:r>
              <a:rPr lang="en-US" b="1" dirty="0" smtClean="0">
                <a:solidFill>
                  <a:schemeClr val="tx1"/>
                </a:solidFill>
              </a:rPr>
              <a:t>one</a:t>
            </a:r>
            <a:r>
              <a:rPr lang="en-US" dirty="0" smtClean="0">
                <a:solidFill>
                  <a:schemeClr val="tx1"/>
                </a:solidFill>
              </a:rPr>
              <a:t> object of class B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1" grpId="0" animBg="1"/>
      <p:bldP spid="83" grpId="0"/>
      <p:bldP spid="8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10</cp:revision>
  <dcterms:created xsi:type="dcterms:W3CDTF">2017-06-02T06:53:37Z</dcterms:created>
  <dcterms:modified xsi:type="dcterms:W3CDTF">2018-03-18T14:48:49Z</dcterms:modified>
</cp:coreProperties>
</file>