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42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1981200" y="3085735"/>
            <a:ext cx="137160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Class A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6172200" y="3081425"/>
            <a:ext cx="137160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Class B</a:t>
            </a:r>
            <a:endParaRPr lang="en-US" dirty="0"/>
          </a:p>
        </p:txBody>
      </p:sp>
      <p:cxnSp>
        <p:nvCxnSpPr>
          <p:cNvPr id="101" name="Elbow Connector 100"/>
          <p:cNvCxnSpPr/>
          <p:nvPr/>
        </p:nvCxnSpPr>
        <p:spPr>
          <a:xfrm>
            <a:off x="3352800" y="3298095"/>
            <a:ext cx="28194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029200" y="289066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[role of B]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29000" y="334786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[role of A]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100" grpId="0" animBg="1"/>
      <p:bldP spid="102" grpId="0"/>
      <p:bldP spid="10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ReviewerX</cp:lastModifiedBy>
  <cp:revision>13</cp:revision>
  <dcterms:created xsi:type="dcterms:W3CDTF">2017-06-02T06:53:37Z</dcterms:created>
  <dcterms:modified xsi:type="dcterms:W3CDTF">2018-03-18T15:43:39Z</dcterms:modified>
</cp:coreProperties>
</file>