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4860032" y="2302541"/>
            <a:ext cx="27432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Board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860032" y="2619009"/>
            <a:ext cx="27432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squares</a:t>
            </a:r>
            <a:r>
              <a:rPr kumimoji="0" 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: </a:t>
            </a:r>
            <a:r>
              <a:rPr kumimoji="0" 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Square[100]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860032" y="2988341"/>
            <a:ext cx="2743200" cy="18466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2380238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Board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76501" y="2370618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7" name="Elbow Connector 43"/>
          <p:cNvCxnSpPr>
            <a:stCxn id="5" idx="3"/>
            <a:endCxn id="6" idx="1"/>
          </p:cNvCxnSpPr>
          <p:nvPr/>
        </p:nvCxnSpPr>
        <p:spPr>
          <a:xfrm flipV="1">
            <a:off x="1250504" y="2555284"/>
            <a:ext cx="1125997" cy="962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2376501" y="2719352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number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76501" y="3012484"/>
            <a:ext cx="1143000" cy="1524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9936" y="2588633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   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4552" y="2534686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kern="0" dirty="0">
                <a:solidFill>
                  <a:srgbClr val="FF0000"/>
                </a:solidFill>
                <a:latin typeface="Calibri" pitchFamily="34" charset="0"/>
              </a:rPr>
              <a:t>squares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03682" y="2238815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Striped Right Arrow 17"/>
          <p:cNvSpPr/>
          <p:nvPr/>
        </p:nvSpPr>
        <p:spPr>
          <a:xfrm>
            <a:off x="3915173" y="2484245"/>
            <a:ext cx="533400" cy="457200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00763" y="2302541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00763" y="2651275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number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00763" y="2944407"/>
            <a:ext cx="1143000" cy="1524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17</cp:revision>
  <dcterms:created xsi:type="dcterms:W3CDTF">2017-06-02T06:53:37Z</dcterms:created>
  <dcterms:modified xsi:type="dcterms:W3CDTF">2017-09-06T08:40:55Z</dcterms:modified>
</cp:coreProperties>
</file>