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19/11/2017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91829" y="1532930"/>
            <a:ext cx="0" cy="333623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79512" y="1588532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37112" y="2121932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16" name="Elbow Connector 6"/>
          <p:cNvCxnSpPr>
            <a:stCxn id="114" idx="3"/>
            <a:endCxn id="115" idx="0"/>
          </p:cNvCxnSpPr>
          <p:nvPr/>
        </p:nvCxnSpPr>
        <p:spPr>
          <a:xfrm>
            <a:off x="1627312" y="1773198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160712" y="13482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79712" y="2567464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31912" y="32532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79712" y="37866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21" name="Elbow Connector 26"/>
          <p:cNvCxnSpPr>
            <a:stCxn id="118" idx="0"/>
            <a:endCxn id="115" idx="1"/>
          </p:cNvCxnSpPr>
          <p:nvPr/>
        </p:nvCxnSpPr>
        <p:spPr>
          <a:xfrm rot="5400000" flipH="1" flipV="1">
            <a:off x="2963729" y="1694081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Elbow Connector 121"/>
          <p:cNvCxnSpPr>
            <a:stCxn id="114" idx="2"/>
            <a:endCxn id="119" idx="0"/>
          </p:cNvCxnSpPr>
          <p:nvPr/>
        </p:nvCxnSpPr>
        <p:spPr>
          <a:xfrm rot="5400000">
            <a:off x="255712" y="2605564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Elbow Connector 122"/>
          <p:cNvCxnSpPr>
            <a:stCxn id="120" idx="0"/>
            <a:endCxn id="118" idx="2"/>
          </p:cNvCxnSpPr>
          <p:nvPr/>
        </p:nvCxnSpPr>
        <p:spPr>
          <a:xfrm rot="5400000" flipH="1" flipV="1">
            <a:off x="1926278" y="3361730"/>
            <a:ext cx="84986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4" name="Elbow Connector 43"/>
          <p:cNvCxnSpPr>
            <a:stCxn id="119" idx="2"/>
            <a:endCxn id="120" idx="1"/>
          </p:cNvCxnSpPr>
          <p:nvPr/>
        </p:nvCxnSpPr>
        <p:spPr>
          <a:xfrm rot="16200000" flipH="1">
            <a:off x="1167195" y="3358813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1779712" y="41031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17912" y="19578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345841" y="254412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1726217" y="3351515"/>
            <a:ext cx="9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37112" y="1729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74265" y="197262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89312" y="2872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33935" y="1609130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091535" y="214253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35" name="Elbow Connector 6"/>
          <p:cNvCxnSpPr>
            <a:stCxn id="133" idx="3"/>
            <a:endCxn id="134" idx="0"/>
          </p:cNvCxnSpPr>
          <p:nvPr/>
        </p:nvCxnSpPr>
        <p:spPr>
          <a:xfrm>
            <a:off x="6881735" y="1793796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7415135" y="13688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029738" y="2588062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586335" y="32738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34135" y="38072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40" name="Elbow Connector 26"/>
          <p:cNvCxnSpPr>
            <a:stCxn id="137" idx="0"/>
            <a:endCxn id="134" idx="1"/>
          </p:cNvCxnSpPr>
          <p:nvPr/>
        </p:nvCxnSpPr>
        <p:spPr>
          <a:xfrm rot="5400000" flipH="1" flipV="1">
            <a:off x="8431893" y="1928420"/>
            <a:ext cx="260866" cy="1058418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1" name="Elbow Connector 140"/>
          <p:cNvCxnSpPr>
            <a:stCxn id="133" idx="2"/>
            <a:endCxn id="138" idx="0"/>
          </p:cNvCxnSpPr>
          <p:nvPr/>
        </p:nvCxnSpPr>
        <p:spPr>
          <a:xfrm rot="5400000">
            <a:off x="5510135" y="2626162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2" name="Elbow Connector 43"/>
          <p:cNvCxnSpPr>
            <a:stCxn id="138" idx="2"/>
            <a:endCxn id="139" idx="1"/>
          </p:cNvCxnSpPr>
          <p:nvPr/>
        </p:nvCxnSpPr>
        <p:spPr>
          <a:xfrm rot="16200000" flipH="1">
            <a:off x="6421618" y="3379411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3" name="Rectangle 142"/>
          <p:cNvSpPr/>
          <p:nvPr/>
        </p:nvSpPr>
        <p:spPr>
          <a:xfrm>
            <a:off x="7034135" y="415599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72335" y="19784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5643967" y="2595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157041" y="367989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kern="0">
                <a:latin typeface="Calibri" pitchFamily="34" charset="0"/>
              </a:defRPr>
            </a:lvl1pPr>
          </a:lstStyle>
          <a:p>
            <a:r>
              <a:rPr lang="en-US" dirty="0"/>
              <a:t>      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091535" y="17498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746841" y="198429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029738" y="2936796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isOn:Square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=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null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310904" y="34798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0.. 1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1" name="Striped Right Arrow 150"/>
          <p:cNvSpPr/>
          <p:nvPr/>
        </p:nvSpPr>
        <p:spPr>
          <a:xfrm>
            <a:off x="4886369" y="2728794"/>
            <a:ext cx="533400" cy="457200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79712" y="4472409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34135" y="4449128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29738" y="3262139"/>
            <a:ext cx="2006757" cy="184666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1319" y="402253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95935" y="3968591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2802" y="364812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     100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1696" y="393681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45065" y="367272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976062" y="2119194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6274633" y="2163128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6200000" flipH="1">
            <a:off x="2083786" y="1508190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 flipH="1">
            <a:off x="2558269" y="211520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>
            <a:off x="7892071" y="211630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16200000" flipH="1">
            <a:off x="7391107" y="152503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20</cp:revision>
  <dcterms:created xsi:type="dcterms:W3CDTF">2017-06-02T06:53:37Z</dcterms:created>
  <dcterms:modified xsi:type="dcterms:W3CDTF">2017-11-19T13:19:49Z</dcterms:modified>
</cp:coreProperties>
</file>