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4/9/2017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/>
          <p:cNvSpPr/>
          <p:nvPr/>
        </p:nvSpPr>
        <p:spPr>
          <a:xfrm>
            <a:off x="2063750" y="3133911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215" name="Isosceles Triangle 214"/>
          <p:cNvSpPr/>
          <p:nvPr/>
        </p:nvSpPr>
        <p:spPr>
          <a:xfrm>
            <a:off x="2559050" y="3514911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1651000" y="4175652"/>
            <a:ext cx="2057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Derived class</a:t>
            </a:r>
            <a:endParaRPr lang="en-US" dirty="0"/>
          </a:p>
        </p:txBody>
      </p:sp>
      <p:cxnSp>
        <p:nvCxnSpPr>
          <p:cNvPr id="217" name="Elbow Connector 216"/>
          <p:cNvCxnSpPr>
            <a:stCxn id="215" idx="3"/>
            <a:endCxn id="216" idx="0"/>
          </p:cNvCxnSpPr>
          <p:nvPr/>
        </p:nvCxnSpPr>
        <p:spPr>
          <a:xfrm rot="16200000" flipH="1">
            <a:off x="2422355" y="3918306"/>
            <a:ext cx="508341" cy="6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21</cp:revision>
  <dcterms:created xsi:type="dcterms:W3CDTF">2017-06-02T06:53:37Z</dcterms:created>
  <dcterms:modified xsi:type="dcterms:W3CDTF">2017-09-04T10:27:54Z</dcterms:modified>
</cp:coreProperties>
</file>