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9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x"/>
          <p:cNvGrpSpPr>
            <a:grpSpLocks noChangeAspect="1"/>
          </p:cNvGrpSpPr>
          <p:nvPr/>
        </p:nvGrpSpPr>
        <p:grpSpPr>
          <a:xfrm>
            <a:off x="9139291" y="2699904"/>
            <a:ext cx="351291" cy="351291"/>
            <a:chOff x="5562600" y="1371600"/>
            <a:chExt cx="738443" cy="738443"/>
          </a:xfrm>
        </p:grpSpPr>
        <p:sp>
          <p:nvSpPr>
            <p:cNvPr id="56" name="Flowchart: Connector 55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7" name="Donut 56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58" name="Cross 57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123728" y="3305093"/>
            <a:ext cx="1371600" cy="736109"/>
            <a:chOff x="1828800" y="4872389"/>
            <a:chExt cx="1371600" cy="73610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3" name="Rectangle 162"/>
            <p:cNvSpPr/>
            <p:nvPr/>
          </p:nvSpPr>
          <p:spPr>
            <a:xfrm>
              <a:off x="1828800" y="4872389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Class B</a:t>
              </a: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28800" y="5239166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Attributes</a:t>
              </a:r>
              <a:endParaRPr lang="en-US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99728" y="3305093"/>
            <a:ext cx="1371600" cy="1043464"/>
            <a:chOff x="304800" y="4872389"/>
            <a:chExt cx="1371600" cy="10434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6" name="Rectangle 165"/>
            <p:cNvSpPr/>
            <p:nvPr/>
          </p:nvSpPr>
          <p:spPr>
            <a:xfrm>
              <a:off x="304800" y="4872389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Class A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04800" y="5235887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Attributes</a:t>
              </a: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800" y="5546521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Operations</a:t>
              </a:r>
              <a:endParaRPr lang="en-US" dirty="0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3647728" y="3310927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6924328" y="3290196"/>
            <a:ext cx="1371600" cy="736109"/>
            <a:chOff x="6629400" y="4857492"/>
            <a:chExt cx="1371600" cy="73610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1" name="Rectangle 170"/>
            <p:cNvSpPr/>
            <p:nvPr/>
          </p:nvSpPr>
          <p:spPr>
            <a:xfrm>
              <a:off x="6629400" y="4857492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 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629400" y="5224269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Operations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tick"/>
          <p:cNvGrpSpPr>
            <a:grpSpLocks noChangeAspect="1"/>
          </p:cNvGrpSpPr>
          <p:nvPr/>
        </p:nvGrpSpPr>
        <p:grpSpPr>
          <a:xfrm>
            <a:off x="4176409" y="2701781"/>
            <a:ext cx="361173" cy="361173"/>
            <a:chOff x="6416224" y="914400"/>
            <a:chExt cx="738443" cy="738443"/>
          </a:xfrm>
        </p:grpSpPr>
        <p:grpSp>
          <p:nvGrpSpPr>
            <p:cNvPr id="174" name="Group 173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176" name="Flowchart: Connector 175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Donut 176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5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tick"/>
          <p:cNvGrpSpPr>
            <a:grpSpLocks noChangeAspect="1"/>
          </p:cNvGrpSpPr>
          <p:nvPr/>
        </p:nvGrpSpPr>
        <p:grpSpPr>
          <a:xfrm>
            <a:off x="7429541" y="2699904"/>
            <a:ext cx="361173" cy="361173"/>
            <a:chOff x="6416224" y="914400"/>
            <a:chExt cx="738443" cy="738443"/>
          </a:xfrm>
        </p:grpSpPr>
        <p:grpSp>
          <p:nvGrpSpPr>
            <p:cNvPr id="46" name="Group 45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48" name="Flowchart: Connector 47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Donut 48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2" name="tick"/>
          <p:cNvGrpSpPr>
            <a:grpSpLocks noChangeAspect="1"/>
          </p:cNvGrpSpPr>
          <p:nvPr/>
        </p:nvGrpSpPr>
        <p:grpSpPr>
          <a:xfrm>
            <a:off x="2628941" y="2699904"/>
            <a:ext cx="361173" cy="361173"/>
            <a:chOff x="6416224" y="914400"/>
            <a:chExt cx="738443" cy="738443"/>
          </a:xfrm>
        </p:grpSpPr>
        <p:grpSp>
          <p:nvGrpSpPr>
            <p:cNvPr id="183" name="Group 182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185" name="Flowchart: Connector 184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Donut 185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4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7" name="tick"/>
          <p:cNvGrpSpPr>
            <a:grpSpLocks noChangeAspect="1"/>
          </p:cNvGrpSpPr>
          <p:nvPr/>
        </p:nvGrpSpPr>
        <p:grpSpPr>
          <a:xfrm>
            <a:off x="1128185" y="2699904"/>
            <a:ext cx="361173" cy="361173"/>
            <a:chOff x="6416224" y="914400"/>
            <a:chExt cx="738443" cy="738443"/>
          </a:xfrm>
        </p:grpSpPr>
        <p:grpSp>
          <p:nvGrpSpPr>
            <p:cNvPr id="188" name="Group 187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190" name="Flowchart: Connector 189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Donut 190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9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171728" y="3316761"/>
            <a:ext cx="1371600" cy="819275"/>
            <a:chOff x="4876800" y="4884057"/>
            <a:chExt cx="1371600" cy="819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3" name="Rectangle 192"/>
            <p:cNvSpPr/>
            <p:nvPr/>
          </p:nvSpPr>
          <p:spPr>
            <a:xfrm>
              <a:off x="4876800" y="4884057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Class D</a:t>
              </a:r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876800" y="5247555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876800" y="5334000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/>
                <a:t>Operations</a:t>
              </a:r>
              <a:endParaRPr lang="en-US" dirty="0"/>
            </a:p>
          </p:txBody>
        </p:sp>
      </p:grpSp>
      <p:grpSp>
        <p:nvGrpSpPr>
          <p:cNvPr id="196" name="tick"/>
          <p:cNvGrpSpPr>
            <a:grpSpLocks noChangeAspect="1"/>
          </p:cNvGrpSpPr>
          <p:nvPr/>
        </p:nvGrpSpPr>
        <p:grpSpPr>
          <a:xfrm>
            <a:off x="5676941" y="2701781"/>
            <a:ext cx="361173" cy="361173"/>
            <a:chOff x="6416224" y="914400"/>
            <a:chExt cx="738443" cy="738443"/>
          </a:xfrm>
        </p:grpSpPr>
        <p:grpSp>
          <p:nvGrpSpPr>
            <p:cNvPr id="197" name="Group 196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199" name="Flowchart: Connector 198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Donut 199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624196" y="3280314"/>
            <a:ext cx="1371600" cy="1102886"/>
            <a:chOff x="6629400" y="4857492"/>
            <a:chExt cx="1371600" cy="110288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6629400" y="4857492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 </a:t>
              </a:r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29400" y="5224269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Operations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29400" y="5591046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Attributes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x"/>
          <p:cNvGrpSpPr>
            <a:grpSpLocks noChangeAspect="1"/>
          </p:cNvGrpSpPr>
          <p:nvPr/>
        </p:nvGrpSpPr>
        <p:grpSpPr>
          <a:xfrm>
            <a:off x="10768240" y="2699904"/>
            <a:ext cx="351291" cy="351291"/>
            <a:chOff x="5562600" y="1371600"/>
            <a:chExt cx="738443" cy="738443"/>
          </a:xfrm>
        </p:grpSpPr>
        <p:sp>
          <p:nvSpPr>
            <p:cNvPr id="61" name="Flowchart: Connector 60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2" name="Donut 61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3" name="Cross 62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253145" y="3280314"/>
            <a:ext cx="1371600" cy="1102886"/>
            <a:chOff x="6629400" y="4857492"/>
            <a:chExt cx="1371600" cy="110288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>
              <a:off x="6629400" y="4857492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 </a:t>
              </a:r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29400" y="5224269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dirty="0" smtClean="0">
                  <a:solidFill>
                    <a:schemeClr val="tx1"/>
                  </a:solidFill>
                </a:rPr>
                <a:t>peration1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29400" y="5591046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operation2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x"/>
          <p:cNvGrpSpPr>
            <a:grpSpLocks noChangeAspect="1"/>
          </p:cNvGrpSpPr>
          <p:nvPr/>
        </p:nvGrpSpPr>
        <p:grpSpPr>
          <a:xfrm>
            <a:off x="12325202" y="2699904"/>
            <a:ext cx="351291" cy="351291"/>
            <a:chOff x="5562600" y="1371600"/>
            <a:chExt cx="738443" cy="738443"/>
          </a:xfrm>
        </p:grpSpPr>
        <p:sp>
          <p:nvSpPr>
            <p:cNvPr id="69" name="Flowchart: Connector 68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70" name="Donut 69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71" name="Cross 70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810107" y="3280314"/>
            <a:ext cx="1371600" cy="1467108"/>
            <a:chOff x="6629400" y="4857492"/>
            <a:chExt cx="1371600" cy="14671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3" name="Rectangle 72"/>
            <p:cNvSpPr/>
            <p:nvPr/>
          </p:nvSpPr>
          <p:spPr>
            <a:xfrm>
              <a:off x="6629400" y="4857492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 </a:t>
              </a:r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29400" y="5224269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attribute1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29400" y="5591046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attribute2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29400" y="5955268"/>
              <a:ext cx="13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attribute3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19</cp:revision>
  <dcterms:created xsi:type="dcterms:W3CDTF">2017-06-02T06:53:37Z</dcterms:created>
  <dcterms:modified xsi:type="dcterms:W3CDTF">2017-11-13T08:29:43Z</dcterms:modified>
</cp:coreProperties>
</file>