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16/9/2018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5"/>
          <p:cNvSpPr>
            <a:spLocks noChangeArrowheads="1"/>
          </p:cNvSpPr>
          <p:nvPr/>
        </p:nvSpPr>
        <p:spPr bwMode="auto">
          <a:xfrm>
            <a:off x="2627784" y="1764172"/>
            <a:ext cx="2876077" cy="44069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/>
              <a:t>Table</a:t>
            </a:r>
          </a:p>
        </p:txBody>
      </p:sp>
      <p:sp>
        <p:nvSpPr>
          <p:cNvPr id="205" name="Rectangle 6"/>
          <p:cNvSpPr>
            <a:spLocks noChangeArrowheads="1"/>
          </p:cNvSpPr>
          <p:nvPr/>
        </p:nvSpPr>
        <p:spPr bwMode="auto">
          <a:xfrm>
            <a:off x="2627784" y="2183010"/>
            <a:ext cx="2876077" cy="78879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dirty="0"/>
              <a:t> </a:t>
            </a:r>
            <a:r>
              <a:rPr lang="en-US" sz="1600" dirty="0" smtClean="0"/>
              <a:t>number</a:t>
            </a:r>
            <a:r>
              <a:rPr lang="en-US" sz="1600" dirty="0"/>
              <a:t>: Integer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dirty="0"/>
              <a:t> </a:t>
            </a:r>
            <a:r>
              <a:rPr lang="en-US" sz="1600" dirty="0" smtClean="0"/>
              <a:t>chairs: </a:t>
            </a:r>
            <a:r>
              <a:rPr lang="en-US" sz="1600" dirty="0" smtClean="0"/>
              <a:t>Chair[] </a:t>
            </a:r>
            <a:r>
              <a:rPr lang="en-US" sz="1600" dirty="0" smtClean="0"/>
              <a:t>= null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endParaRPr lang="en-US" sz="1600" u="sng" dirty="0"/>
          </a:p>
        </p:txBody>
      </p:sp>
      <p:sp>
        <p:nvSpPr>
          <p:cNvPr id="206" name="Rectangle 7"/>
          <p:cNvSpPr>
            <a:spLocks noChangeArrowheads="1"/>
          </p:cNvSpPr>
          <p:nvPr/>
        </p:nvSpPr>
        <p:spPr bwMode="auto">
          <a:xfrm>
            <a:off x="2623542" y="2971800"/>
            <a:ext cx="2879168" cy="864096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/>
              <a:t> </a:t>
            </a:r>
            <a:r>
              <a:rPr lang="en-US" sz="1600" dirty="0" err="1"/>
              <a:t>getNumber</a:t>
            </a:r>
            <a:r>
              <a:rPr lang="en-US" sz="1600" dirty="0" smtClean="0"/>
              <a:t>() </a:t>
            </a:r>
            <a:r>
              <a:rPr lang="en-US" sz="1600" dirty="0"/>
              <a:t>: Integer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+ </a:t>
            </a:r>
            <a:r>
              <a:rPr lang="en-US" sz="1600" dirty="0" err="1"/>
              <a:t>setNumber</a:t>
            </a:r>
            <a:r>
              <a:rPr lang="en-US" sz="1600" dirty="0"/>
              <a:t>(n: Integer) </a:t>
            </a: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21</cp:revision>
  <dcterms:created xsi:type="dcterms:W3CDTF">2017-06-02T06:53:37Z</dcterms:created>
  <dcterms:modified xsi:type="dcterms:W3CDTF">2018-09-16T01:52:02Z</dcterms:modified>
</cp:coreProperties>
</file>