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5/9/2017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8354" y="1579698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</a:t>
            </a:r>
            <a:endParaRPr lang="en-SG" sz="1400" dirty="0"/>
          </a:p>
        </p:txBody>
      </p:sp>
      <p:sp>
        <p:nvSpPr>
          <p:cNvPr id="69" name="Rectangle 68"/>
          <p:cNvSpPr/>
          <p:nvPr/>
        </p:nvSpPr>
        <p:spPr>
          <a:xfrm>
            <a:off x="6799794" y="1567728"/>
            <a:ext cx="1484233" cy="314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Card</a:t>
            </a:r>
            <a:endParaRPr lang="en-SG" sz="1400" dirty="0"/>
          </a:p>
        </p:txBody>
      </p:sp>
      <p:cxnSp>
        <p:nvCxnSpPr>
          <p:cNvPr id="70" name="Elbow Connector 69"/>
          <p:cNvCxnSpPr>
            <a:stCxn id="73" idx="3"/>
            <a:endCxn id="69" idx="1"/>
          </p:cNvCxnSpPr>
          <p:nvPr/>
        </p:nvCxnSpPr>
        <p:spPr>
          <a:xfrm flipV="1">
            <a:off x="5435002" y="1724779"/>
            <a:ext cx="1364792" cy="1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1" name="TextBox 70"/>
          <p:cNvSpPr txBox="1"/>
          <p:nvPr/>
        </p:nvSpPr>
        <p:spPr>
          <a:xfrm>
            <a:off x="5839599" y="1736552"/>
            <a:ext cx="89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mainCard</a:t>
            </a:r>
            <a:endParaRPr lang="en-SG" sz="1400" dirty="0"/>
          </a:p>
        </p:txBody>
      </p:sp>
      <p:cxnSp>
        <p:nvCxnSpPr>
          <p:cNvPr id="72" name="Elbow Connector 71"/>
          <p:cNvCxnSpPr>
            <a:stCxn id="67" idx="3"/>
            <a:endCxn id="73" idx="1"/>
          </p:cNvCxnSpPr>
          <p:nvPr/>
        </p:nvCxnSpPr>
        <p:spPr>
          <a:xfrm flipV="1">
            <a:off x="2220522" y="1726459"/>
            <a:ext cx="1702312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3922834" y="1571087"/>
            <a:ext cx="1512168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Item</a:t>
            </a:r>
            <a:endParaRPr lang="en-SG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76146" y="1056489"/>
            <a:ext cx="94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 boxes</a:t>
            </a:r>
            <a:endParaRPr lang="en-SG" sz="1400" dirty="0"/>
          </a:p>
        </p:txBody>
      </p:sp>
      <p:cxnSp>
        <p:nvCxnSpPr>
          <p:cNvPr id="78" name="Elbow Connector 77"/>
          <p:cNvCxnSpPr>
            <a:stCxn id="73" idx="0"/>
            <a:endCxn id="67" idx="0"/>
          </p:cNvCxnSpPr>
          <p:nvPr/>
        </p:nvCxnSpPr>
        <p:spPr>
          <a:xfrm rot="16200000" flipH="1" flipV="1">
            <a:off x="3067372" y="-31848"/>
            <a:ext cx="8611" cy="3214480"/>
          </a:xfrm>
          <a:prstGeom prst="bentConnector3">
            <a:avLst>
              <a:gd name="adj1" fmla="val -2654744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0" name="TextBox 79"/>
          <p:cNvSpPr txBox="1"/>
          <p:nvPr/>
        </p:nvSpPr>
        <p:spPr>
          <a:xfrm>
            <a:off x="3611582" y="1754180"/>
            <a:ext cx="39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372200" y="1417481"/>
            <a:ext cx="46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cxnSp>
        <p:nvCxnSpPr>
          <p:cNvPr id="83" name="Elbow Connector 82"/>
          <p:cNvCxnSpPr>
            <a:stCxn id="73" idx="2"/>
            <a:endCxn id="69" idx="2"/>
          </p:cNvCxnSpPr>
          <p:nvPr/>
        </p:nvCxnSpPr>
        <p:spPr>
          <a:xfrm rot="16200000" flipH="1">
            <a:off x="6110414" y="450333"/>
            <a:ext cx="12700" cy="2862993"/>
          </a:xfrm>
          <a:prstGeom prst="bentConnector3">
            <a:avLst>
              <a:gd name="adj1" fmla="val 2499031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TextBox 83"/>
          <p:cNvSpPr txBox="1"/>
          <p:nvPr/>
        </p:nvSpPr>
        <p:spPr>
          <a:xfrm>
            <a:off x="7548261" y="1866637"/>
            <a:ext cx="89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subCard</a:t>
            </a:r>
            <a:endParaRPr lang="en-SG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052797" y="1869815"/>
            <a:ext cx="46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507469" y="1321108"/>
            <a:ext cx="39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94" name="Rectangle 93"/>
          <p:cNvSpPr/>
          <p:nvPr/>
        </p:nvSpPr>
        <p:spPr>
          <a:xfrm>
            <a:off x="1907704" y="3224946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box2:Box</a:t>
            </a:r>
            <a:endParaRPr lang="en-SG" sz="1400" u="sng" dirty="0"/>
          </a:p>
        </p:txBody>
      </p:sp>
      <p:sp>
        <p:nvSpPr>
          <p:cNvPr id="95" name="Rectangle 94"/>
          <p:cNvSpPr/>
          <p:nvPr/>
        </p:nvSpPr>
        <p:spPr>
          <a:xfrm>
            <a:off x="6991032" y="3212976"/>
            <a:ext cx="1484233" cy="314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:Card</a:t>
            </a:r>
            <a:endParaRPr lang="en-SG" sz="1400" u="sng" dirty="0"/>
          </a:p>
        </p:txBody>
      </p:sp>
      <p:cxnSp>
        <p:nvCxnSpPr>
          <p:cNvPr id="96" name="Elbow Connector 95"/>
          <p:cNvCxnSpPr>
            <a:stCxn id="99" idx="3"/>
            <a:endCxn id="95" idx="1"/>
          </p:cNvCxnSpPr>
          <p:nvPr/>
        </p:nvCxnSpPr>
        <p:spPr>
          <a:xfrm flipV="1">
            <a:off x="5626240" y="3370027"/>
            <a:ext cx="1364792" cy="1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7" name="TextBox 96"/>
          <p:cNvSpPr txBox="1"/>
          <p:nvPr/>
        </p:nvSpPr>
        <p:spPr>
          <a:xfrm>
            <a:off x="6030837" y="3381800"/>
            <a:ext cx="89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mainCard</a:t>
            </a:r>
            <a:endParaRPr lang="en-SG" sz="1400" dirty="0"/>
          </a:p>
        </p:txBody>
      </p:sp>
      <p:cxnSp>
        <p:nvCxnSpPr>
          <p:cNvPr id="98" name="Elbow Connector 97"/>
          <p:cNvCxnSpPr>
            <a:stCxn id="94" idx="3"/>
            <a:endCxn id="99" idx="1"/>
          </p:cNvCxnSpPr>
          <p:nvPr/>
        </p:nvCxnSpPr>
        <p:spPr>
          <a:xfrm flipV="1">
            <a:off x="3419872" y="3371707"/>
            <a:ext cx="694200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4114072" y="3216335"/>
            <a:ext cx="1512168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it</a:t>
            </a:r>
            <a:r>
              <a:rPr lang="en-US" sz="1400" u="sng" dirty="0" smtClean="0"/>
              <a:t>em2:Item</a:t>
            </a:r>
            <a:endParaRPr lang="en-SG" sz="1400" u="sng" dirty="0"/>
          </a:p>
        </p:txBody>
      </p:sp>
      <p:sp>
        <p:nvSpPr>
          <p:cNvPr id="100" name="TextBox 99"/>
          <p:cNvSpPr txBox="1"/>
          <p:nvPr/>
        </p:nvSpPr>
        <p:spPr>
          <a:xfrm>
            <a:off x="688810" y="3340531"/>
            <a:ext cx="144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 boxes</a:t>
            </a:r>
            <a:endParaRPr lang="en-SG" sz="1400" dirty="0"/>
          </a:p>
        </p:txBody>
      </p:sp>
      <p:cxnSp>
        <p:nvCxnSpPr>
          <p:cNvPr id="101" name="Elbow Connector 100"/>
          <p:cNvCxnSpPr>
            <a:stCxn id="99" idx="0"/>
            <a:endCxn id="94" idx="1"/>
          </p:cNvCxnSpPr>
          <p:nvPr/>
        </p:nvCxnSpPr>
        <p:spPr>
          <a:xfrm rot="16200000" flipH="1" flipV="1">
            <a:off x="3306938" y="1817100"/>
            <a:ext cx="163983" cy="2962452"/>
          </a:xfrm>
          <a:prstGeom prst="bentConnector4">
            <a:avLst>
              <a:gd name="adj1" fmla="val -139405"/>
              <a:gd name="adj2" fmla="val 142479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8" name="Rectangle 107"/>
          <p:cNvSpPr/>
          <p:nvPr/>
        </p:nvSpPr>
        <p:spPr>
          <a:xfrm>
            <a:off x="1907704" y="3912137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box1:Box</a:t>
            </a:r>
            <a:endParaRPr lang="en-SG" sz="1400" u="sng" dirty="0"/>
          </a:p>
        </p:txBody>
      </p:sp>
      <p:cxnSp>
        <p:nvCxnSpPr>
          <p:cNvPr id="109" name="Elbow Connector 108"/>
          <p:cNvCxnSpPr>
            <a:stCxn id="108" idx="3"/>
            <a:endCxn id="110" idx="1"/>
          </p:cNvCxnSpPr>
          <p:nvPr/>
        </p:nvCxnSpPr>
        <p:spPr>
          <a:xfrm flipV="1">
            <a:off x="3419872" y="4058898"/>
            <a:ext cx="694200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0" name="Rectangle 109"/>
          <p:cNvSpPr/>
          <p:nvPr/>
        </p:nvSpPr>
        <p:spPr>
          <a:xfrm>
            <a:off x="4114072" y="3903526"/>
            <a:ext cx="1512168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it</a:t>
            </a:r>
            <a:r>
              <a:rPr lang="en-US" sz="1400" u="sng" dirty="0" smtClean="0"/>
              <a:t>em1:Item</a:t>
            </a:r>
            <a:endParaRPr lang="en-SG" sz="1400" u="sng" dirty="0"/>
          </a:p>
        </p:txBody>
      </p:sp>
      <p:cxnSp>
        <p:nvCxnSpPr>
          <p:cNvPr id="111" name="Elbow Connector 110"/>
          <p:cNvCxnSpPr>
            <a:stCxn id="99" idx="0"/>
            <a:endCxn id="108" idx="1"/>
          </p:cNvCxnSpPr>
          <p:nvPr/>
        </p:nvCxnSpPr>
        <p:spPr>
          <a:xfrm rot="16200000" flipH="1" flipV="1">
            <a:off x="2963343" y="2160696"/>
            <a:ext cx="851174" cy="2962452"/>
          </a:xfrm>
          <a:prstGeom prst="bentConnector4">
            <a:avLst>
              <a:gd name="adj1" fmla="val -28943"/>
              <a:gd name="adj2" fmla="val 142479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6" name="TextBox 115"/>
          <p:cNvSpPr txBox="1"/>
          <p:nvPr/>
        </p:nvSpPr>
        <p:spPr>
          <a:xfrm>
            <a:off x="688810" y="4046700"/>
            <a:ext cx="144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Previous boxes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1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34</cp:revision>
  <dcterms:created xsi:type="dcterms:W3CDTF">2017-06-02T06:53:37Z</dcterms:created>
  <dcterms:modified xsi:type="dcterms:W3CDTF">2017-09-05T06:05:49Z</dcterms:modified>
</cp:coreProperties>
</file>