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419100" y="237815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Book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705100" y="2389826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Chapter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31" name="Elbow Connector 43"/>
          <p:cNvCxnSpPr>
            <a:stCxn id="233" idx="3"/>
            <a:endCxn id="230" idx="1"/>
          </p:cNvCxnSpPr>
          <p:nvPr/>
        </p:nvCxnSpPr>
        <p:spPr>
          <a:xfrm>
            <a:off x="1790700" y="2568658"/>
            <a:ext cx="914400" cy="5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33" name="Flowchart: Decision 232"/>
          <p:cNvSpPr/>
          <p:nvPr/>
        </p:nvSpPr>
        <p:spPr>
          <a:xfrm>
            <a:off x="1562100" y="2454358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23</cp:revision>
  <dcterms:created xsi:type="dcterms:W3CDTF">2017-06-02T06:53:37Z</dcterms:created>
  <dcterms:modified xsi:type="dcterms:W3CDTF">2017-09-06T06:23:48Z</dcterms:modified>
</cp:coreProperties>
</file>