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6/9/2017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222"/>
          <p:cNvSpPr/>
          <p:nvPr/>
        </p:nvSpPr>
        <p:spPr>
          <a:xfrm>
            <a:off x="3059832" y="3068960"/>
            <a:ext cx="914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Whole</a:t>
            </a:r>
            <a:endParaRPr lang="en-US" dirty="0"/>
          </a:p>
        </p:txBody>
      </p:sp>
      <p:sp>
        <p:nvSpPr>
          <p:cNvPr id="226" name="Rectangle 225"/>
          <p:cNvSpPr/>
          <p:nvPr/>
        </p:nvSpPr>
        <p:spPr>
          <a:xfrm>
            <a:off x="5041032" y="3068960"/>
            <a:ext cx="685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Part</a:t>
            </a:r>
            <a:endParaRPr lang="en-US" dirty="0"/>
          </a:p>
        </p:txBody>
      </p:sp>
      <p:cxnSp>
        <p:nvCxnSpPr>
          <p:cNvPr id="227" name="Elbow Connector 226"/>
          <p:cNvCxnSpPr>
            <a:stCxn id="228" idx="3"/>
          </p:cNvCxnSpPr>
          <p:nvPr/>
        </p:nvCxnSpPr>
        <p:spPr>
          <a:xfrm>
            <a:off x="4202832" y="3253626"/>
            <a:ext cx="838200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Flowchart: Decision 227"/>
          <p:cNvSpPr/>
          <p:nvPr/>
        </p:nvSpPr>
        <p:spPr>
          <a:xfrm>
            <a:off x="3974232" y="3139326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23</cp:revision>
  <dcterms:created xsi:type="dcterms:W3CDTF">2017-06-02T06:53:37Z</dcterms:created>
  <dcterms:modified xsi:type="dcterms:W3CDTF">2017-09-06T06:22:27Z</dcterms:modified>
</cp:coreProperties>
</file>